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30 апреля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01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30 апреля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01 мая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утром и днем 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5-10, днем порывы 15-20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02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01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02 мая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0-5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8-10 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апреля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232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1207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Айтуған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20797</TotalTime>
  <Words>539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4884</cp:revision>
  <cp:lastPrinted>2021-07-01T03:56:27Z</cp:lastPrinted>
  <dcterms:created xsi:type="dcterms:W3CDTF">2018-03-27T06:03:00Z</dcterms:created>
  <dcterms:modified xsi:type="dcterms:W3CDTF">2025-04-30T07:33:06Z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