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3671731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2468039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мамыр</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ru-RU" sz="1200" kern="1400" dirty="0" err="1" smtClean="0">
                <a:latin typeface="Times New Roman"/>
                <a:ea typeface="Times New Roman"/>
              </a:rPr>
              <a:t>Көшпелі</a:t>
            </a:r>
            <a:r>
              <a:rPr lang="ru-RU" sz="1200" kern="1400" dirty="0" smtClean="0">
                <a:latin typeface="Times New Roman"/>
                <a:ea typeface="Times New Roman"/>
              </a:rPr>
              <a:t> </a:t>
            </a:r>
            <a:r>
              <a:rPr lang="ru-RU" sz="1200" kern="1400" dirty="0" err="1">
                <a:latin typeface="Times New Roman"/>
                <a:ea typeface="Times New Roman"/>
              </a:rPr>
              <a:t>бұлтты</a:t>
            </a:r>
            <a:r>
              <a:rPr lang="ru-RU" sz="1200" kern="1400" dirty="0">
                <a:latin typeface="Times New Roman"/>
                <a:ea typeface="Times New Roman"/>
              </a:rPr>
              <a:t>,  </a:t>
            </a:r>
            <a:r>
              <a:rPr lang="ru-RU" sz="1200" kern="1400" dirty="0" err="1">
                <a:latin typeface="Times New Roman"/>
                <a:ea typeface="Times New Roman"/>
              </a:rPr>
              <a:t>жауын-шашынсыз</a:t>
            </a:r>
            <a:r>
              <a:rPr lang="ru-RU" sz="1200" kern="1400" dirty="0">
                <a:latin typeface="Times New Roman"/>
                <a:ea typeface="Times New Roman"/>
              </a:rPr>
              <a:t>. </a:t>
            </a:r>
            <a:r>
              <a:rPr lang="ru-RU" sz="1200" kern="1400" dirty="0" err="1">
                <a:latin typeface="Times New Roman"/>
                <a:ea typeface="Times New Roman"/>
              </a:rPr>
              <a:t>Күндіз</a:t>
            </a:r>
            <a:r>
              <a:rPr lang="ru-RU" sz="1200" kern="1400" dirty="0">
                <a:latin typeface="Times New Roman"/>
                <a:ea typeface="Times New Roman"/>
              </a:rPr>
              <a:t> </a:t>
            </a:r>
            <a:r>
              <a:rPr lang="ru-RU" sz="1200" kern="1400" dirty="0" err="1">
                <a:latin typeface="Times New Roman"/>
                <a:ea typeface="Times New Roman"/>
              </a:rPr>
              <a:t>шаңды</a:t>
            </a:r>
            <a:r>
              <a:rPr lang="ru-RU" sz="1200" kern="1400" dirty="0">
                <a:latin typeface="Times New Roman"/>
                <a:ea typeface="Times New Roman"/>
              </a:rPr>
              <a:t> </a:t>
            </a:r>
            <a:r>
              <a:rPr lang="ru-RU" sz="1200" kern="1400" dirty="0" err="1">
                <a:latin typeface="Times New Roman"/>
                <a:ea typeface="Times New Roman"/>
              </a:rPr>
              <a:t>дауыл.Оңтүстік-шығыстан</a:t>
            </a:r>
            <a:r>
              <a:rPr lang="ru-RU" sz="1200" kern="1400" dirty="0">
                <a:latin typeface="Times New Roman"/>
                <a:ea typeface="Times New Roman"/>
              </a:rPr>
              <a:t>, </a:t>
            </a:r>
            <a:r>
              <a:rPr lang="ru-RU" sz="1200" kern="1400" dirty="0" err="1">
                <a:latin typeface="Times New Roman"/>
                <a:ea typeface="Times New Roman"/>
              </a:rPr>
              <a:t>оңтүстіктен</a:t>
            </a:r>
            <a:r>
              <a:rPr lang="ru-RU" sz="1200" kern="1400" dirty="0">
                <a:latin typeface="Times New Roman"/>
                <a:ea typeface="Times New Roman"/>
              </a:rPr>
              <a:t> </a:t>
            </a:r>
            <a:r>
              <a:rPr lang="ru-RU" sz="1200" kern="1400" dirty="0" err="1">
                <a:latin typeface="Times New Roman"/>
                <a:ea typeface="Times New Roman"/>
              </a:rPr>
              <a:t>жел</a:t>
            </a:r>
            <a:r>
              <a:rPr lang="ru-RU" sz="1200" kern="1400" dirty="0">
                <a:latin typeface="Times New Roman"/>
                <a:ea typeface="Times New Roman"/>
              </a:rPr>
              <a:t> </a:t>
            </a:r>
            <a:r>
              <a:rPr lang="ru-RU" sz="1200" kern="1400" dirty="0" err="1">
                <a:latin typeface="Times New Roman"/>
                <a:ea typeface="Times New Roman"/>
              </a:rPr>
              <a:t>соғады</a:t>
            </a:r>
            <a:r>
              <a:rPr lang="ru-RU" sz="1200" kern="1400" dirty="0">
                <a:latin typeface="Times New Roman"/>
                <a:ea typeface="Times New Roman"/>
              </a:rPr>
              <a:t>, </a:t>
            </a:r>
            <a:r>
              <a:rPr lang="ru-RU" sz="1200" kern="1400" dirty="0" err="1">
                <a:latin typeface="Times New Roman"/>
                <a:ea typeface="Times New Roman"/>
              </a:rPr>
              <a:t>күші</a:t>
            </a:r>
            <a:r>
              <a:rPr lang="ru-RU" sz="1200" kern="1400" dirty="0">
                <a:latin typeface="Times New Roman"/>
                <a:ea typeface="Times New Roman"/>
              </a:rPr>
              <a:t> </a:t>
            </a:r>
            <a:r>
              <a:rPr lang="ru-RU" sz="1200" kern="1400" dirty="0" err="1">
                <a:latin typeface="Times New Roman"/>
                <a:ea typeface="Times New Roman"/>
              </a:rPr>
              <a:t>түнде</a:t>
            </a:r>
            <a:r>
              <a:rPr lang="ru-RU" sz="1200" kern="1400" dirty="0">
                <a:latin typeface="Times New Roman"/>
                <a:ea typeface="Times New Roman"/>
              </a:rPr>
              <a:t> 2-7, </a:t>
            </a:r>
            <a:r>
              <a:rPr lang="ru-RU" sz="1200" kern="1400" dirty="0" err="1">
                <a:latin typeface="Times New Roman"/>
                <a:ea typeface="Times New Roman"/>
              </a:rPr>
              <a:t>күндіз</a:t>
            </a:r>
            <a:r>
              <a:rPr lang="ru-RU" sz="1200" kern="1400" dirty="0">
                <a:latin typeface="Times New Roman"/>
                <a:ea typeface="Times New Roman"/>
              </a:rPr>
              <a:t> 9-14, </a:t>
            </a:r>
            <a:r>
              <a:rPr lang="ru-RU" sz="1200" kern="1400" dirty="0" err="1">
                <a:latin typeface="Times New Roman"/>
                <a:ea typeface="Times New Roman"/>
              </a:rPr>
              <a:t>екпіні</a:t>
            </a:r>
            <a:r>
              <a:rPr lang="ru-RU" sz="1200" kern="1400" dirty="0">
                <a:latin typeface="Times New Roman"/>
                <a:ea typeface="Times New Roman"/>
              </a:rPr>
              <a:t> 15-18 м/с. </a:t>
            </a:r>
            <a:r>
              <a:rPr lang="ru-RU" sz="1200" kern="1400" dirty="0" err="1">
                <a:latin typeface="Times New Roman"/>
                <a:ea typeface="Times New Roman"/>
              </a:rPr>
              <a:t>Ауа</a:t>
            </a:r>
            <a:r>
              <a:rPr lang="ru-RU" sz="1200" kern="1400" dirty="0">
                <a:latin typeface="Times New Roman"/>
                <a:ea typeface="Times New Roman"/>
              </a:rPr>
              <a:t> </a:t>
            </a:r>
            <a:r>
              <a:rPr lang="ru-RU" sz="1200" kern="1400" dirty="0" err="1">
                <a:latin typeface="Times New Roman"/>
                <a:ea typeface="Times New Roman"/>
              </a:rPr>
              <a:t>температурасы</a:t>
            </a:r>
            <a:r>
              <a:rPr lang="ru-RU" sz="1200" kern="1400" dirty="0">
                <a:latin typeface="Times New Roman"/>
                <a:ea typeface="Times New Roman"/>
              </a:rPr>
              <a:t> </a:t>
            </a:r>
            <a:r>
              <a:rPr lang="ru-RU" sz="1200" kern="1400" dirty="0" err="1">
                <a:latin typeface="Times New Roman"/>
                <a:ea typeface="Times New Roman"/>
              </a:rPr>
              <a:t>түнде</a:t>
            </a:r>
            <a:r>
              <a:rPr lang="ru-RU" sz="1200" kern="1400" dirty="0">
                <a:latin typeface="Times New Roman"/>
                <a:ea typeface="Times New Roman"/>
              </a:rPr>
              <a:t> 10-12, </a:t>
            </a:r>
            <a:r>
              <a:rPr lang="ru-RU" sz="1200" kern="1400" dirty="0" err="1">
                <a:latin typeface="Times New Roman"/>
                <a:ea typeface="Times New Roman"/>
              </a:rPr>
              <a:t>күндіз</a:t>
            </a:r>
            <a:r>
              <a:rPr lang="ru-RU" sz="1200" kern="1400" dirty="0">
                <a:latin typeface="Times New Roman"/>
                <a:ea typeface="Times New Roman"/>
              </a:rPr>
              <a:t> 25-27 </a:t>
            </a:r>
            <a:r>
              <a:rPr lang="ru-RU" sz="1200" kern="1400" dirty="0" err="1">
                <a:latin typeface="Times New Roman"/>
                <a:ea typeface="Times New Roman"/>
              </a:rPr>
              <a:t>жылы</a:t>
            </a:r>
            <a:r>
              <a:rPr lang="ru-RU" sz="1200" kern="1400" dirty="0">
                <a:latin typeface="Times New Roman"/>
                <a:ea typeface="Times New Roman"/>
              </a:rPr>
              <a:t>.</a:t>
            </a:r>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smtClean="0">
                <a:latin typeface="Times New Roman" pitchFamily="18" charset="0"/>
                <a:cs typeface="Times New Roman" pitchFamily="18" charset="0"/>
              </a:rPr>
              <a:t> мамыр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Оңтүстік-шығыстан жел соғады, күші 6-11 м/с</a:t>
            </a:r>
            <a:r>
              <a:rPr lang="kk-KZ" sz="1200" kern="1400" dirty="0">
                <a:latin typeface="Times New Roman"/>
                <a:ea typeface="Times New Roman"/>
              </a:rPr>
              <a:t>. Ауа температурасы </a:t>
            </a:r>
            <a:r>
              <a:rPr lang="kk-KZ" sz="1200" kern="1400" dirty="0" smtClean="0">
                <a:latin typeface="Times New Roman"/>
                <a:ea typeface="Times New Roman"/>
              </a:rPr>
              <a:t>15-17 жылы</a:t>
            </a:r>
            <a:r>
              <a:rPr lang="kk-KZ" sz="1200" kern="1400" dirty="0">
                <a:latin typeface="Times New Roman"/>
                <a:ea typeface="Times New Roman"/>
              </a:rPr>
              <a:t>.</a:t>
            </a:r>
            <a:endParaRPr lang="kk-KZ" sz="1200" kern="1400" dirty="0">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02 </a:t>
            </a:r>
            <a:r>
              <a:rPr lang="ru-RU" sz="1150" b="1" dirty="0" err="1" smtClean="0">
                <a:solidFill>
                  <a:schemeClr val="tx1"/>
                </a:solidFill>
                <a:latin typeface="Times New Roman" panose="02020603050405020304" pitchFamily="18" charset="0"/>
                <a:cs typeface="Times New Roman" panose="02020603050405020304" pitchFamily="18" charset="0"/>
              </a:rPr>
              <a:t>мамыр</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26682</TotalTime>
  <Words>583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4531</cp:revision>
  <cp:lastPrinted>2023-02-06T06:57:51Z</cp:lastPrinted>
  <dcterms:created xsi:type="dcterms:W3CDTF">2018-03-27T06:03:00Z</dcterms:created>
  <dcterms:modified xsi:type="dcterms:W3CDTF">2025-05-01T07:47:23Z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