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81" y="6414762"/>
            <a:ext cx="258620" cy="248301"/>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6pPr>
      <a:lvl7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7pPr>
      <a:lvl8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8pPr>
      <a:lvl9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5"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3" y="215898"/>
            <a:ext cx="4732980" cy="6818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526668406"/>
              </p:ext>
            </p:extLst>
          </p:nvPr>
        </p:nvGraphicFramePr>
        <p:xfrm>
          <a:off x="307975" y="2500309"/>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121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01 </a:t>
                      </a:r>
                      <a:r>
                        <a:rPr dirty="0" err="1"/>
                        <a:t>мамы</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5"/>
            <a:ext cx="4710749" cy="22058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01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02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Оңтүстік-батыстан жел соғатын,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түнде </a:t>
            </a:r>
            <a:r>
              <a:rPr lang="ru-RU" altLang="ru-RU" sz="1200" dirty="0">
                <a:latin typeface="Times New Roman" panose="02020603050405020304" pitchFamily="18" charset="0"/>
                <a:cs typeface="Times New Roman" panose="02020603050405020304" pitchFamily="18" charset="0"/>
              </a:rPr>
              <a:t>3-8,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9-14 м/с. </a:t>
            </a:r>
            <a:r>
              <a:rPr lang="kk-KZ" sz="1200" dirty="0">
                <a:latin typeface="Times New Roman" pitchFamily="18" charset="0"/>
                <a:cs typeface="Times New Roman" pitchFamily="18" charset="0"/>
              </a:rPr>
              <a:t>Ауа температурасы түнде               4-6, күндіз 18-20 градус жылы.</a:t>
            </a:r>
          </a:p>
          <a:p>
            <a:pPr indent="182563" algn="ctr" eaLnBrk="1" hangingPunct="1">
              <a:spcBef>
                <a:spcPts val="0"/>
              </a:spcBef>
              <a:buFont typeface="Arial" panose="020B0604020202020204" pitchFamily="34" charset="0"/>
              <a:buNone/>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02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03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Онтүстік-шығыстан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2-4 градус жылы.</a:t>
            </a:r>
          </a:p>
        </p:txBody>
      </p:sp>
      <p:graphicFrame>
        <p:nvGraphicFramePr>
          <p:cNvPr id="27" name="Table"/>
          <p:cNvGraphicFramePr/>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26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37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29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1607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192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118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2"/>
            <a:ext cx="4766310"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t>2025 жылғы 01 мамыр Астана қаласының атмосфералық ауасының жай-күйі</a:t>
            </a:r>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a:pPr>
            <a:r>
              <a:rPr lang="kk-KZ" altLang="ru-RU" sz="1200" b="1" dirty="0">
                <a:latin typeface="Times New Roman" pitchFamily="18" charset="0"/>
                <a:cs typeface="Times New Roman" pitchFamily="18" charset="0"/>
              </a:rPr>
              <a:t>02 мамырда түнде </a:t>
            </a:r>
            <a:r>
              <a:rPr lang="kk-KZ" altLang="ru-RU" sz="1200" dirty="0">
                <a:latin typeface="Times New Roman" pitchFamily="18" charset="0"/>
                <a:cs typeface="Times New Roman"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түнде</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мамырда</a:t>
            </a:r>
            <a:r>
              <a:rPr lang="ru-RU" sz="120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жоғары</a:t>
            </a:r>
            <a:r>
              <a:rPr lang="ru-RU" sz="120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3" y="1816100"/>
            <a:ext cx="4710755" cy="2751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599"/>
            <a:ext cx="4732974"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59" y="4357686"/>
            <a:ext cx="4369226" cy="1128138"/>
            <a:chOff x="-1" y="-1"/>
            <a:chExt cx="4369225" cy="1128137"/>
          </a:xfrm>
        </p:grpSpPr>
        <p:sp>
          <p:nvSpPr>
            <p:cNvPr id="36" name="Астана қ., Мәңгілік ел даңғылы, 11/1"/>
            <p:cNvSpPr txBox="1"/>
            <p:nvPr/>
          </p:nvSpPr>
          <p:spPr>
            <a:xfrm>
              <a:off x="-2" y="330895"/>
              <a:ext cx="2085536" cy="79724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5" y="-2"/>
              <a:ext cx="4199009" cy="84696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4"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Калманбаева</a:t>
            </a:r>
            <a:r>
              <a:rPr lang="ru-RU" sz="1200" dirty="0">
                <a:latin typeface="Times New Roman"/>
                <a:ea typeface="Times New Roman"/>
                <a:cs typeface="Times New Roman"/>
                <a:sym typeface="Times New Roman"/>
              </a:rPr>
              <a:t> Р. </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59"/>
            <a:ext cx="4712340" cy="3484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75098608"/>
              </p:ext>
            </p:extLst>
          </p:nvPr>
        </p:nvGraphicFramePr>
        <p:xfrm>
          <a:off x="5167312" y="5245862"/>
          <a:ext cx="4035422" cy="97571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56302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41269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661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2</cp:revision>
  <dcterms:modified xsi:type="dcterms:W3CDTF">2025-05-01T07:39:04Z</dcterms:modified>
</cp:coreProperties>
</file>