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9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456842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7-12 м/с. Ауа температурасы түнде 4-6, күндіз 15-17 градус жылы.</a:t>
            </a:r>
            <a:endParaRPr lang="ru-RU" altLang="ru-RU" sz="1150" b="1">
              <a:latin typeface="Times New Roman" panose="02020603050405020304" pitchFamily="18" charset="0"/>
              <a:cs typeface="Times New Roman" panose="02020603050405020304" pitchFamily="18" charset="0"/>
            </a:endParaRP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мамыр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 м/с. Ауа температурасы түнде 0-2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108880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26422</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4821</cp:revision>
  <cp:lastPrinted>2021-07-01T07:38:07Z</cp:lastPrinted>
  <dcterms:created xsi:type="dcterms:W3CDTF">2018-03-27T06:03:00Z</dcterms:created>
  <dcterms:modified xsi:type="dcterms:W3CDTF">2025-05-01T07:49:26Z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