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96"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544550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01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5-10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17-19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r>
              <a:rPr lang="ru-RU"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   </a:t>
            </a: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4-6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5488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24856</TotalTime>
  <Words>507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4627</cp:revision>
  <cp:lastPrinted>2021-07-01T07:38:07Z</cp:lastPrinted>
  <dcterms:created xsi:type="dcterms:W3CDTF">2018-03-27T06:03:00Z</dcterms:created>
  <dcterms:modified xsi:type="dcterms:W3CDTF">2025-05-01T07:56:18Z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