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12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857078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121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398925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710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3132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01 мамыр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о</a:t>
            </a:r>
            <a:r>
              <a:rPr lang="kk-KZ" sz="1100" dirty="0" smtClean="0">
                <a:latin typeface="Times New Roman" pitchFamily="18" charset="0"/>
                <a:cs typeface="Times New Roman" pitchFamily="18" charset="0"/>
              </a:rPr>
              <a:t>ңтүстіктен,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шығыстан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kk-KZ" sz="1100" dirty="0" smtClean="0">
              <a:solidFill>
                <a:srgbClr val="000000"/>
              </a:solidFill>
              <a:latin typeface="Times New Roman"/>
            </a:endParaRP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03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найзағай.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оңтүстіктен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01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31299</TotalTime>
  <Words>581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6189</cp:revision>
  <cp:lastPrinted>2021-07-01T03:56:27Z</cp:lastPrinted>
  <dcterms:created xsi:type="dcterms:W3CDTF">2018-03-27T06:03:00Z</dcterms:created>
  <dcterms:modified xsi:type="dcterms:W3CDTF">2025-05-01T06:25:10Z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