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121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01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a:solidFill>
                  <a:schemeClr val="tx2">
                    <a:lumMod val="75000"/>
                  </a:schemeClr>
                </a:solidFill>
                <a:latin typeface="Times New Roman" panose="02020603050405020304" pitchFamily="18" charset="0"/>
                <a:cs typeface="Times New Roman" panose="02020603050405020304" pitchFamily="18" charset="0"/>
              </a:rPr>
              <a:t>01</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8805133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13</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393</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65</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86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0,21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02</a:t>
            </a:r>
            <a:r>
              <a:rPr lang="kk-KZ" sz="1100" b="1" dirty="0">
                <a:latin typeface="Times New Roman" pitchFamily="18" charset="0"/>
                <a:cs typeface="Times New Roman" pitchFamily="18" charset="0"/>
              </a:rPr>
              <a:t>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01</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01</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күндіз аздаған жаңбыр, найзағай. Батыстан, солтүстік-батыстан жел соғады, түнде күші 9-14 м/с, күндіз 15-20, екпіні 23-28 м/с. Ауа температурасы түнде 5-7, күндіз 13-15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03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02</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03</a:t>
            </a:r>
            <a:r>
              <a:rPr lang="kk-KZ" sz="1100" b="1" dirty="0">
                <a:latin typeface="Times New Roman" pitchFamily="18" charset="0"/>
                <a:cs typeface="Times New Roman" pitchFamily="18" charset="0"/>
              </a:rPr>
              <a:t> 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Оңтүстік-шығыстан жел соғады, күші 9-14 м/с. Ауа температурасы </a:t>
            </a:r>
            <a:r>
              <a:rPr lang="kk-KZ" sz="1100" dirty="0" smtClean="0">
                <a:latin typeface="Times New Roman" pitchFamily="18" charset="0"/>
                <a:cs typeface="Times New Roman" pitchFamily="18" charset="0"/>
              </a:rPr>
              <a:t>1-3 градус </a:t>
            </a:r>
            <a:r>
              <a:rPr lang="kk-KZ" sz="1100" dirty="0" smtClean="0">
                <a:latin typeface="Times New Roman" pitchFamily="18" charset="0"/>
                <a:cs typeface="Times New Roman" pitchFamily="18" charset="0"/>
              </a:rPr>
              <a:t>үсік</a:t>
            </a:r>
            <a:r>
              <a:rPr lang="kk-KZ" sz="1100" dirty="0" smtClean="0">
                <a:latin typeface="Times New Roman" pitchFamily="18" charset="0"/>
                <a:cs typeface="Times New Roman" pitchFamily="18" charset="0"/>
              </a:rPr>
              <a:t>.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02</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03</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16428</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6260</cp:revision>
  <cp:lastPrinted>2021-07-01T03:56:27Z</cp:lastPrinted>
  <dcterms:created xsi:type="dcterms:W3CDTF">2018-03-27T06:03:00Z</dcterms:created>
  <dcterms:modified xsi:type="dcterms:W3CDTF">2025-05-01T08:37:32Z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