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423049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73893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түнде 4-6, күндіз 15-17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0-2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08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24523</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4721</cp:revision>
  <cp:lastPrinted>2021-07-01T03:56:27Z</cp:lastPrinted>
  <dcterms:created xsi:type="dcterms:W3CDTF">2018-03-27T06:03:00Z</dcterms:created>
  <dcterms:modified xsi:type="dcterms:W3CDTF">2025-05-01T07:49:29Z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