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1063816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01 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2100575"/>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altLang="ru-RU" sz="1150" b="1" dirty="0" smtClean="0">
                <a:latin typeface="Times New Roman" pitchFamily="18" charset="0"/>
                <a:cs typeface="Times New Roman" pitchFamily="18" charset="0"/>
              </a:rPr>
              <a:t>02 мамырға 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2025 01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02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a:t>
            </a:r>
            <a:r>
              <a:rPr lang="kk-KZ" sz="1200" dirty="0" smtClean="0">
                <a:latin typeface="Times New Roman" panose="02020603050405020304" pitchFamily="18" charset="0"/>
                <a:cs typeface="Times New Roman" panose="02020603050405020304" pitchFamily="18" charset="0"/>
              </a:rPr>
              <a:t>, жауын-шашынсыз. Оңтүстіктен 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7-12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2-4,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19-21 </a:t>
            </a:r>
            <a:r>
              <a:rPr lang="kk-KZ" sz="1200" dirty="0">
                <a:latin typeface="Times New Roman" panose="02020603050405020304" pitchFamily="18" charset="0"/>
                <a:cs typeface="Times New Roman" panose="02020603050405020304" pitchFamily="18" charset="0"/>
              </a:rPr>
              <a:t>градус жылы болады.</a:t>
            </a:r>
            <a:r>
              <a:rPr lang="ru-RU" sz="1200" dirty="0" smtClean="0">
                <a:latin typeface="Times New Roman" panose="02020603050405020304" pitchFamily="18" charset="0"/>
                <a:cs typeface="Times New Roman" panose="02020603050405020304" pitchFamily="18" charset="0"/>
              </a:rPr>
              <a:t>     </a:t>
            </a:r>
          </a:p>
          <a:p>
            <a:pPr algn="ct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03 </a:t>
            </a:r>
            <a:r>
              <a:rPr lang="kk-KZ" sz="1200" b="1" dirty="0" smtClean="0">
                <a:solidFill>
                  <a:srgbClr val="000000"/>
                </a:solidFill>
                <a:latin typeface="Times New Roman" pitchFamily="18" charset="0"/>
                <a:cs typeface="Times New Roman" pitchFamily="18" charset="0"/>
              </a:rPr>
              <a:t>мамы</a:t>
            </a:r>
            <a:r>
              <a:rPr lang="kk-KZ" altLang="ru-RU" sz="1200" b="1" dirty="0" smtClean="0">
                <a:solidFill>
                  <a:srgbClr val="000000"/>
                </a:solidFill>
                <a:latin typeface="Times New Roman" pitchFamily="18" charset="0"/>
                <a:cs typeface="Times New Roman" pitchFamily="18" charset="0"/>
              </a:rPr>
              <a:t>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02 </a:t>
            </a:r>
            <a:r>
              <a:rPr lang="ru-RU" sz="1200" b="1" dirty="0" err="1" smtClean="0">
                <a:solidFill>
                  <a:srgbClr val="000000"/>
                </a:solidFill>
                <a:latin typeface="Times New Roman" pitchFamily="18" charset="0"/>
                <a:cs typeface="Times New Roman" pitchFamily="18" charset="0"/>
              </a:rPr>
              <a:t>мамыр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03</a:t>
            </a:r>
            <a:r>
              <a:rPr lang="kk-KZ" sz="1200" b="1" dirty="0" smtClean="0">
                <a:solidFill>
                  <a:srgbClr val="000000"/>
                </a:solidFill>
                <a:latin typeface="Times New Roman" pitchFamily="18" charset="0"/>
                <a:cs typeface="Times New Roman" pitchFamily="18" charset="0"/>
              </a:rPr>
              <a:t> мамыр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Бұлтты, жаңбыр жауады.  </a:t>
            </a:r>
            <a:r>
              <a:rPr lang="kk-KZ" sz="1200" dirty="0" smtClean="0">
                <a:latin typeface="Times New Roman" panose="02020603050405020304" pitchFamily="18" charset="0"/>
                <a:cs typeface="Times New Roman" panose="02020603050405020304" pitchFamily="18" charset="0"/>
              </a:rPr>
              <a:t>Оңтүстік-шығыстан соғатын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солтүстік-батысқа</a:t>
            </a:r>
            <a:r>
              <a:rPr lang="ru-RU" sz="1200" dirty="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ауысады,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8-10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8724487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1089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0.218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0.119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0,288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мамырдағы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8595" y="2187937"/>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жылғы 02 мамыр, 03 мамырда </a:t>
            </a:r>
            <a:r>
              <a:rPr lang="kk-KZ" sz="1150" dirty="0">
                <a:solidFill>
                  <a:schemeClr val="tx1"/>
                </a:solidFill>
                <a:latin typeface="Times New Roman" panose="02020603050405020304" pitchFamily="18" charset="0"/>
                <a:cs typeface="Times New Roman" panose="02020603050405020304" pitchFamily="18" charset="0"/>
              </a:rPr>
              <a:t>түнде </a:t>
            </a: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етеді</a:t>
            </a:r>
            <a:endParaRPr lang="ru-RU" sz="1150" dirty="0">
              <a:solidFill>
                <a:schemeClr val="tx1"/>
              </a:solidFill>
              <a:latin typeface="Times New Roman" panose="02020603050405020304" pitchFamily="18" charset="0"/>
              <a:cs typeface="Times New Roman" panose="02020603050405020304" pitchFamily="18" charset="0"/>
            </a:endParaRPr>
          </a:p>
          <a:p>
            <a:pPr indent="185738" algn="just"/>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smtClean="0">
                <a:solidFill>
                  <a:srgbClr val="000000"/>
                </a:solidFill>
                <a:latin typeface="Times New Roman" panose="02020603050405020304" pitchFamily="18" charset="0"/>
              </a:rPr>
              <a:t>төмен</a:t>
            </a:r>
            <a:r>
              <a:rPr lang="kk-KZ" sz="115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Нуршина А.Ж.</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25920</TotalTime>
  <Words>512</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5585</cp:revision>
  <cp:lastPrinted>2021-07-01T07:38:07Z</cp:lastPrinted>
  <dcterms:created xsi:type="dcterms:W3CDTF">2018-03-27T06:03:00Z</dcterms:created>
  <dcterms:modified xsi:type="dcterms:W3CDTF">2025-05-01T09:06:36Z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