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396"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418539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 Ауа температурасы түнде 3-5, күндіз 18-20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екпіні 15-20 м/с. Ауа температурасы түнде 3-5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23525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26505</TotalTime>
  <Words>552</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4744</cp:revision>
  <cp:lastPrinted>2021-07-01T07:38:07Z</cp:lastPrinted>
  <dcterms:created xsi:type="dcterms:W3CDTF">2018-03-27T06:03:00Z</dcterms:created>
  <dcterms:modified xsi:type="dcterms:W3CDTF">2025-05-01T07:53:08Z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