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367164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03 мая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дождь, днем гроза. Ветер юго-восточный, южный 7-12, днем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04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07711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 2025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45214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5789</cp:revision>
  <cp:lastPrinted>2021-02-03T11:37:00Z</cp:lastPrinted>
  <dcterms:created xsi:type="dcterms:W3CDTF">2018-03-27T06:03:00Z</dcterms:created>
  <dcterms:modified xsi:type="dcterms:W3CDTF">2025-05-02T09:15:52Z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