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36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255103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764040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и утром дождь, туман. Ветер юго-западный, западный 9-14 м/с. Температура воздуха ночью 10-12, днем 18-20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28272</TotalTime>
  <Words>598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3851</cp:revision>
  <cp:lastPrinted>2021-10-15T03:50:29Z</cp:lastPrinted>
  <dcterms:created xsi:type="dcterms:W3CDTF">2018-03-27T06:03:00Z</dcterms:created>
  <dcterms:modified xsi:type="dcterms:W3CDTF">2025-05-02T06:31:40Z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