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605988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северо-западный 7-12 м/с. Температура воздуха ночью 3-5, днем 15-17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5-7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33957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43526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6537</cp:revision>
  <cp:lastPrinted>2021-11-30T05:55:24Z</cp:lastPrinted>
  <dcterms:created xsi:type="dcterms:W3CDTF">2018-03-27T06:03:00Z</dcterms:created>
  <dcterms:modified xsi:type="dcterms:W3CDTF">2025-05-02T06:03:53Z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