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3444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39173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гроза, град.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/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10-12, днем 18-20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7-12 м/с. Температура воздуха ночью 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30243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5723</cp:revision>
  <cp:lastPrinted>2021-07-01T03:56:27Z</cp:lastPrinted>
  <dcterms:created xsi:type="dcterms:W3CDTF">2018-03-27T06:03:00Z</dcterms:created>
  <dcterms:modified xsi:type="dcterms:W3CDTF">2025-05-02T06:18:29Z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