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omp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09250400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№122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мая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мая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04 мая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223668159"/>
              </p:ext>
            </p:extLst>
          </p:nvPr>
        </p:nvGraphicFramePr>
        <p:xfrm>
          <a:off x="5024438" y="6475748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мая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7831681"/>
              </p:ext>
            </p:extLst>
          </p:nvPr>
        </p:nvGraphicFramePr>
        <p:xfrm>
          <a:off x="4993576" y="4733142"/>
          <a:ext cx="4691064" cy="16716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4467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0.087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148019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576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0.115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524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0.058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20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03 мая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02 мая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03 мая 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Переменная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облачность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северо-восточный, восточный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12-14,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30-32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мая 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03 мая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04 мая 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   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м/с. Температура воздуха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613046"/>
            <a:chOff x="517317" y="3968016"/>
            <a:chExt cx="4305218" cy="17691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911046722"/>
                </p:ext>
              </p:extLst>
            </p:nvPr>
          </p:nvGraphicFramePr>
          <p:xfrm>
            <a:off x="517317" y="4866553"/>
            <a:ext cx="4035777" cy="87064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omp_kzo@meteo.kz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  <a:t>.</a:t>
                        </a:r>
                        <a:endPara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altLang="x-none" sz="800" b="0" baseline="0" dirty="0" smtClean="0">
                            <a:latin typeface="Times New Roman" panose="02020603050405020304" pitchFamily="18" charset="0"/>
                            <a:cs typeface="+mn-cs"/>
                          </a:rPr>
                          <a:t>С. Баймаганбетова</a:t>
                        </a:r>
                        <a:endParaRPr lang="ru-RU" altLang="x-none" sz="800" b="0" baseline="0" dirty="0" smtClean="0">
                          <a:latin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14949</TotalTime>
  <Words>571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3539</cp:revision>
  <cp:lastPrinted>2021-07-01T03:56:27Z</cp:lastPrinted>
  <dcterms:created xsi:type="dcterms:W3CDTF">2018-03-27T06:03:00Z</dcterms:created>
  <dcterms:modified xsi:type="dcterms:W3CDTF">2025-05-02T06:01:26Z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