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02 мая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03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03 мая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небольшой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с переходом на северо-восточный 5-10, днем порывы 14 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04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04 мая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6-8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799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20805</TotalTime>
  <Words>543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4889</cp:revision>
  <cp:lastPrinted>2021-07-01T03:56:27Z</cp:lastPrinted>
  <dcterms:created xsi:type="dcterms:W3CDTF">2018-03-27T06:03:00Z</dcterms:created>
  <dcterms:modified xsi:type="dcterms:W3CDTF">2025-05-02T06:33:14Z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