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383111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 м/с. Температура воздуха ночью 6-8,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410932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4798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682</cp:revision>
  <cp:lastPrinted>2021-07-01T03:56:27Z</cp:lastPrinted>
  <dcterms:created xsi:type="dcterms:W3CDTF">2024-09-22T07:48:17Z</dcterms:created>
  <dcterms:modified xsi:type="dcterms:W3CDTF">2025-05-02T06:47:09Z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