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3F2CE2A-F24D-4003-B1FD-E3299F26C7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8811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5F3-8585-4091-88EE-1B26E9073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17F16-FFA7-47EA-9ADD-DE53724D4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E155-341E-446A-AEA0-385AD799E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B34E-0037-4135-8FF8-AD2EAD9AD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A2DE-364B-4999-A8F6-420F1DE76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F93F-18F3-453E-8FBA-2CB835627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82C4-F0AF-455D-A235-B8CAADF04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4892-3BCC-4568-A689-D060BC9B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3F14-ED0F-4B37-9B6C-AD6DBD1B5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8D64-E270-439A-AE6C-2A1CAFA67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CD35C-98B0-4A8D-808C-F98E24A99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46E6B1-1B23-4730-8B1A-E54BF7360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624" y="2590800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мая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6" y="149051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северный 3-8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при грозе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04659"/>
              </p:ext>
            </p:extLst>
          </p:nvPr>
        </p:nvGraphicFramePr>
        <p:xfrm>
          <a:off x="4826000" y="4179888"/>
          <a:ext cx="4937125" cy="2125707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7087"/>
            <a:ext cx="4952205" cy="1812801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7" y="2366298"/>
              <a:ext cx="4933160" cy="101568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мая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7" y="3431407"/>
              <a:ext cx="4941098" cy="27623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24766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5849</cp:revision>
  <cp:lastPrinted>2021-07-01T09:11:30Z</cp:lastPrinted>
  <dcterms:created xsi:type="dcterms:W3CDTF">2018-03-27T06:03:00Z</dcterms:created>
  <dcterms:modified xsi:type="dcterms:W3CDTF">2025-05-02T05:46:35Z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