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144294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небольшой дождь,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юго-восточный, южный 9-14, днем порывы 15-20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8-10,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17-19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8580350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26676</TotalTime>
  <Words>592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4714</cp:revision>
  <cp:lastPrinted>2021-07-01T03:56:27Z</cp:lastPrinted>
  <dcterms:created xsi:type="dcterms:W3CDTF">2018-03-27T06:03:00Z</dcterms:created>
  <dcterms:modified xsi:type="dcterms:W3CDTF">2025-05-02T06:38:01Z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