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10303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934573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шығыстан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12-14,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30-32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жауын-шашынсыз.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04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3965058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15656</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3646</cp:revision>
  <cp:lastPrinted>2021-07-01T07:38:07Z</cp:lastPrinted>
  <dcterms:created xsi:type="dcterms:W3CDTF">2018-03-27T06:03:00Z</dcterms:created>
  <dcterms:modified xsi:type="dcterms:W3CDTF">2025-05-02T06:01:57Z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