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22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7987388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8469431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мамырға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ru-RU" sz="1200" kern="1400" dirty="0" err="1" smtClean="0">
                <a:latin typeface="Times New Roman"/>
                <a:ea typeface="Times New Roman"/>
              </a:rPr>
              <a:t>Көшпелі</a:t>
            </a:r>
            <a:r>
              <a:rPr lang="ru-RU" sz="1200" kern="1400" dirty="0" smtClean="0">
                <a:latin typeface="Times New Roman"/>
                <a:ea typeface="Times New Roman"/>
              </a:rPr>
              <a:t> </a:t>
            </a:r>
            <a:r>
              <a:rPr lang="ru-RU" sz="1200" kern="1400" dirty="0" err="1">
                <a:latin typeface="Times New Roman"/>
                <a:ea typeface="Times New Roman"/>
              </a:rPr>
              <a:t>бұлтты</a:t>
            </a:r>
            <a:r>
              <a:rPr lang="ru-RU" sz="1200" kern="1400" dirty="0" smtClean="0">
                <a:latin typeface="Times New Roman"/>
                <a:ea typeface="Times New Roman"/>
              </a:rPr>
              <a:t>, </a:t>
            </a:r>
            <a:r>
              <a:rPr lang="ru-RU" sz="1200" kern="1400" dirty="0" err="1" smtClean="0">
                <a:latin typeface="Times New Roman"/>
                <a:ea typeface="Times New Roman"/>
              </a:rPr>
              <a:t>таңертең</a:t>
            </a:r>
            <a:r>
              <a:rPr lang="ru-RU" sz="1200" kern="1400" dirty="0" smtClean="0">
                <a:latin typeface="Times New Roman"/>
                <a:ea typeface="Times New Roman"/>
              </a:rPr>
              <a:t> </a:t>
            </a:r>
            <a:r>
              <a:rPr lang="ru-RU" sz="1200" kern="1400" dirty="0" err="1" smtClean="0">
                <a:latin typeface="Times New Roman"/>
                <a:ea typeface="Times New Roman"/>
              </a:rPr>
              <a:t>және</a:t>
            </a:r>
            <a:r>
              <a:rPr lang="ru-RU" sz="1200" kern="1400" dirty="0" smtClean="0">
                <a:latin typeface="Times New Roman"/>
                <a:ea typeface="Times New Roman"/>
              </a:rPr>
              <a:t> </a:t>
            </a:r>
            <a:r>
              <a:rPr lang="ru-RU" sz="1200" kern="1400" dirty="0" err="1" smtClean="0">
                <a:latin typeface="Times New Roman"/>
                <a:ea typeface="Times New Roman"/>
              </a:rPr>
              <a:t>күндіз</a:t>
            </a:r>
            <a:r>
              <a:rPr lang="ru-RU" sz="1200" kern="1400" dirty="0" smtClean="0">
                <a:latin typeface="Times New Roman"/>
                <a:ea typeface="Times New Roman"/>
              </a:rPr>
              <a:t> </a:t>
            </a:r>
            <a:r>
              <a:rPr lang="ru-RU" sz="1200" kern="1400" dirty="0" err="1" smtClean="0">
                <a:latin typeface="Times New Roman"/>
                <a:ea typeface="Times New Roman"/>
              </a:rPr>
              <a:t>жаңбыр</a:t>
            </a:r>
            <a:r>
              <a:rPr lang="ru-RU" sz="1200" kern="1400" dirty="0" smtClean="0">
                <a:latin typeface="Times New Roman"/>
                <a:ea typeface="Times New Roman"/>
              </a:rPr>
              <a:t>, </a:t>
            </a:r>
            <a:r>
              <a:rPr lang="ru-RU" sz="1200" kern="1400" dirty="0" err="1" smtClean="0">
                <a:latin typeface="Times New Roman"/>
                <a:ea typeface="Times New Roman"/>
              </a:rPr>
              <a:t>найзағай</a:t>
            </a:r>
            <a:r>
              <a:rPr lang="ru-RU" sz="1200" kern="1400" dirty="0" smtClean="0">
                <a:latin typeface="Times New Roman"/>
                <a:ea typeface="Times New Roman"/>
              </a:rPr>
              <a:t>. </a:t>
            </a:r>
            <a:r>
              <a:rPr lang="ru-RU" sz="1200" kern="1400" dirty="0" err="1" smtClean="0">
                <a:latin typeface="Times New Roman"/>
                <a:ea typeface="Times New Roman"/>
              </a:rPr>
              <a:t>Оңтүстік-шығыстан</a:t>
            </a:r>
            <a:r>
              <a:rPr lang="ru-RU" sz="1200" kern="1400" dirty="0" smtClean="0">
                <a:latin typeface="Times New Roman"/>
                <a:ea typeface="Times New Roman"/>
              </a:rPr>
              <a:t> </a:t>
            </a:r>
            <a:r>
              <a:rPr lang="ru-RU" sz="1200" kern="1400" dirty="0" err="1" smtClean="0">
                <a:latin typeface="Times New Roman"/>
                <a:ea typeface="Times New Roman"/>
              </a:rPr>
              <a:t>солтүстік-батысқа</a:t>
            </a:r>
            <a:r>
              <a:rPr lang="ru-RU" sz="1200" kern="1400" dirty="0" smtClean="0">
                <a:latin typeface="Times New Roman"/>
                <a:ea typeface="Times New Roman"/>
              </a:rPr>
              <a:t> </a:t>
            </a:r>
            <a:r>
              <a:rPr lang="ru-RU" sz="1200" kern="1400" dirty="0" err="1" smtClean="0">
                <a:latin typeface="Times New Roman"/>
                <a:ea typeface="Times New Roman"/>
              </a:rPr>
              <a:t>ауысып</a:t>
            </a:r>
            <a:r>
              <a:rPr lang="ru-RU" sz="1200" kern="1400" dirty="0" smtClean="0">
                <a:latin typeface="Times New Roman"/>
                <a:ea typeface="Times New Roman"/>
              </a:rPr>
              <a:t> </a:t>
            </a:r>
            <a:r>
              <a:rPr lang="ru-RU" sz="1200" kern="1400" dirty="0" err="1">
                <a:latin typeface="Times New Roman"/>
                <a:ea typeface="Times New Roman"/>
              </a:rPr>
              <a:t>жел</a:t>
            </a:r>
            <a:r>
              <a:rPr lang="ru-RU" sz="1200" kern="1400" dirty="0">
                <a:latin typeface="Times New Roman"/>
                <a:ea typeface="Times New Roman"/>
              </a:rPr>
              <a:t> </a:t>
            </a:r>
            <a:r>
              <a:rPr lang="ru-RU" sz="1200" kern="1400" dirty="0" err="1">
                <a:latin typeface="Times New Roman"/>
                <a:ea typeface="Times New Roman"/>
              </a:rPr>
              <a:t>соғады</a:t>
            </a:r>
            <a:r>
              <a:rPr lang="ru-RU" sz="1200" kern="1400" dirty="0">
                <a:latin typeface="Times New Roman"/>
                <a:ea typeface="Times New Roman"/>
              </a:rPr>
              <a:t>, </a:t>
            </a:r>
            <a:r>
              <a:rPr lang="ru-RU" sz="1200" kern="1400" dirty="0" err="1">
                <a:latin typeface="Times New Roman"/>
                <a:ea typeface="Times New Roman"/>
              </a:rPr>
              <a:t>күші</a:t>
            </a:r>
            <a:r>
              <a:rPr lang="ru-RU" sz="1200" kern="1400" dirty="0">
                <a:latin typeface="Times New Roman"/>
                <a:ea typeface="Times New Roman"/>
              </a:rPr>
              <a:t> </a:t>
            </a:r>
            <a:r>
              <a:rPr lang="ru-RU" sz="1200" kern="1400" dirty="0" smtClean="0">
                <a:latin typeface="Times New Roman"/>
                <a:ea typeface="Times New Roman"/>
              </a:rPr>
              <a:t>7-12 м/с</a:t>
            </a:r>
            <a:r>
              <a:rPr lang="ru-RU" sz="1200" kern="1400" dirty="0">
                <a:latin typeface="Times New Roman"/>
                <a:ea typeface="Times New Roman"/>
              </a:rPr>
              <a:t>. </a:t>
            </a:r>
            <a:r>
              <a:rPr lang="ru-RU" sz="1200" kern="1400" dirty="0" err="1">
                <a:latin typeface="Times New Roman"/>
                <a:ea typeface="Times New Roman"/>
              </a:rPr>
              <a:t>Ауа</a:t>
            </a:r>
            <a:r>
              <a:rPr lang="ru-RU" sz="1200" kern="1400" dirty="0">
                <a:latin typeface="Times New Roman"/>
                <a:ea typeface="Times New Roman"/>
              </a:rPr>
              <a:t> </a:t>
            </a:r>
            <a:r>
              <a:rPr lang="ru-RU" sz="1200" kern="1400" dirty="0" err="1">
                <a:latin typeface="Times New Roman"/>
                <a:ea typeface="Times New Roman"/>
              </a:rPr>
              <a:t>температурасы</a:t>
            </a:r>
            <a:r>
              <a:rPr lang="ru-RU" sz="1200" kern="1400" dirty="0">
                <a:latin typeface="Times New Roman"/>
                <a:ea typeface="Times New Roman"/>
              </a:rPr>
              <a:t> </a:t>
            </a:r>
            <a:r>
              <a:rPr lang="ru-RU" sz="1200" kern="1400" dirty="0" err="1">
                <a:latin typeface="Times New Roman"/>
                <a:ea typeface="Times New Roman"/>
              </a:rPr>
              <a:t>түнде</a:t>
            </a:r>
            <a:r>
              <a:rPr lang="ru-RU" sz="1200" kern="1400" dirty="0">
                <a:latin typeface="Times New Roman"/>
                <a:ea typeface="Times New Roman"/>
              </a:rPr>
              <a:t> </a:t>
            </a:r>
            <a:r>
              <a:rPr lang="ru-RU" sz="1200" kern="1400" dirty="0" smtClean="0">
                <a:latin typeface="Times New Roman"/>
                <a:ea typeface="Times New Roman"/>
              </a:rPr>
              <a:t>15-17, </a:t>
            </a:r>
            <a:r>
              <a:rPr lang="ru-RU" sz="1200" kern="1400" dirty="0" err="1">
                <a:latin typeface="Times New Roman"/>
                <a:ea typeface="Times New Roman"/>
              </a:rPr>
              <a:t>күндіз</a:t>
            </a:r>
            <a:r>
              <a:rPr lang="ru-RU" sz="1200" kern="1400" dirty="0">
                <a:latin typeface="Times New Roman"/>
                <a:ea typeface="Times New Roman"/>
              </a:rPr>
              <a:t> </a:t>
            </a:r>
            <a:r>
              <a:rPr lang="ru-RU" sz="1200" kern="1400" dirty="0" smtClean="0">
                <a:latin typeface="Times New Roman"/>
                <a:ea typeface="Times New Roman"/>
              </a:rPr>
              <a:t>24-26 </a:t>
            </a:r>
            <a:r>
              <a:rPr lang="ru-RU" sz="1200" kern="1400" dirty="0" err="1">
                <a:latin typeface="Times New Roman"/>
                <a:ea typeface="Times New Roman"/>
              </a:rPr>
              <a:t>жылы</a:t>
            </a:r>
            <a:r>
              <a:rPr lang="ru-RU" sz="1200" kern="1400" dirty="0">
                <a:latin typeface="Times New Roman"/>
                <a:ea typeface="Times New Roman"/>
              </a:rPr>
              <a:t>.</a:t>
            </a:r>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мамыр</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a:t>
            </a:r>
            <a:r>
              <a:rPr lang="kk-KZ" sz="1200" kern="1400" dirty="0" smtClean="0">
                <a:latin typeface="Times New Roman"/>
                <a:ea typeface="Times New Roman"/>
              </a:rPr>
              <a:t>Сол</a:t>
            </a:r>
            <a:r>
              <a:rPr lang="kk-KZ" sz="1200" kern="1400" dirty="0" smtClean="0">
                <a:latin typeface="Times New Roman"/>
                <a:ea typeface="Times New Roman"/>
              </a:rPr>
              <a:t>түстіктен </a:t>
            </a:r>
            <a:r>
              <a:rPr lang="kk-KZ" sz="1200" kern="1400" dirty="0" smtClean="0">
                <a:latin typeface="Times New Roman"/>
                <a:ea typeface="Times New Roman"/>
              </a:rPr>
              <a:t>жел соғады, күші </a:t>
            </a:r>
            <a:r>
              <a:rPr lang="kk-KZ" sz="1200" kern="1400" dirty="0" smtClean="0">
                <a:latin typeface="Times New Roman"/>
                <a:ea typeface="Times New Roman"/>
              </a:rPr>
              <a:t>7-12</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10-12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26690</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4532</cp:revision>
  <cp:lastPrinted>2023-02-06T06:57:51Z</cp:lastPrinted>
  <dcterms:created xsi:type="dcterms:W3CDTF">2018-03-27T06:03:00Z</dcterms:created>
  <dcterms:modified xsi:type="dcterms:W3CDTF">2025-05-02T07:15:29Z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