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604651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Шығыстан, оңтүстік-шығыстан жел соғады, күші 5-10 м/с. Ауа температурасы түнде 4-6 градус жылы, топырақ бетінде 1 градус үсік, күндіз 19-21 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мамыр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соғатын жел солтүстік-батысқа ауысады, күші 9-14 м/с, екпіні 15-20 м/с. 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603543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Рахметова </a:t>
            </a:r>
            <a:r>
              <a:rPr lang="kk-KZ" altLang="ru-RU" sz="1200" b="1" i="1" smtClean="0">
                <a:latin typeface="Times New Roman" panose="02020603050405020304" pitchFamily="18" charset="0"/>
                <a:cs typeface="Times New Roman" panose="02020603050405020304" pitchFamily="18" charset="0"/>
              </a:rPr>
              <a:t>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26476</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4822</cp:revision>
  <cp:lastPrinted>2021-07-01T07:38:07Z</cp:lastPrinted>
  <dcterms:created xsi:type="dcterms:W3CDTF">2018-03-27T06:03:00Z</dcterms:created>
  <dcterms:modified xsi:type="dcterms:W3CDTF">2025-05-02T07:02:51Z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