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1353899"/>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02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a:latin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күндіз жаңбыр, найзағай. Оңтүстік-шығыстын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оңтүстіктен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куші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524666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23592</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4719</cp:revision>
  <cp:lastPrinted>2021-07-01T07:38:07Z</cp:lastPrinted>
  <dcterms:created xsi:type="dcterms:W3CDTF">2018-03-27T06:03:00Z</dcterms:created>
  <dcterms:modified xsi:type="dcterms:W3CDTF">2025-05-02T06:37:41Z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