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419615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6-11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2-4 жылы, топырақ бетінде 1 градус үсік, күндіз 18-20 жылы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8-10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02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24107324"/>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18323</TotalTime>
  <Words>571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3531</cp:revision>
  <cp:lastPrinted>2021-07-01T07:38:07Z</cp:lastPrinted>
  <dcterms:created xsi:type="dcterms:W3CDTF">2018-03-27T06:03:00Z</dcterms:created>
  <dcterms:modified xsi:type="dcterms:W3CDTF">2025-05-02T06:18:33Z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