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3558942"/>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5-10 м/с. Ауа температурасы түнде 4-6 градус жылы, топырақ бетінде 1 градус үсік, күндіз 19-21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соғатын жел солтүстік-батысқа ауысады, күші 9-14 м/с, екпіні 15-20 м/с. Ауа температурасы түнде 10-12 градус жылы.</a:t>
            </a: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rgbClr val="FF0000"/>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a:t>
            </a:r>
            <a:r>
              <a:rPr lang="kk-KZ" altLang="en-US" sz="1200" b="1"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23879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824</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Рахметова </a:t>
            </a:r>
            <a:r>
              <a:rPr lang="kk-KZ" altLang="ru-RU" sz="1200" b="1" i="1">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24575</TotalTime>
  <Words>581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4723</cp:revision>
  <cp:lastPrinted>2021-07-01T03:56:27Z</cp:lastPrinted>
  <dcterms:created xsi:type="dcterms:W3CDTF">2018-03-27T06:03:00Z</dcterms:created>
  <dcterms:modified xsi:type="dcterms:W3CDTF">2025-05-02T07:04:25Z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