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889499"/>
              </p:ext>
            </p:extLst>
          </p:nvPr>
        </p:nvGraphicFramePr>
        <p:xfrm>
          <a:off x="407303" y="2506213"/>
          <a:ext cx="4465638" cy="1800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002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3782" y="285663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5874938"/>
              </p:ext>
            </p:extLst>
          </p:nvPr>
        </p:nvGraphicFramePr>
        <p:xfrm>
          <a:off x="5052518" y="4786014"/>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9835" y="418869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03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 тұман.</a:t>
            </a:r>
            <a:r>
              <a:rPr lang="kk-KZ" sz="1100" dirty="0" smtClean="0">
                <a:solidFill>
                  <a:prstClr val="black"/>
                </a:solidFill>
                <a:latin typeface="Times New Roman" pitchFamily="18" charset="0"/>
                <a:cs typeface="Times New Roman" pitchFamily="18" charset="0"/>
              </a:rPr>
              <a:t> Жел оңтүстік-батыстан, 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prstClr val="black"/>
                </a:solidFill>
                <a:latin typeface="Times New Roman" pitchFamily="18" charset="0"/>
                <a:cs typeface="Times New Roman" pitchFamily="18" charset="0"/>
              </a:rPr>
              <a:t>м/с. Ауа температурасы түнде 10-12,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2360" y="379143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30438</TotalTime>
  <Words>590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3897</cp:revision>
  <cp:lastPrinted>2021-07-01T07:38:07Z</cp:lastPrinted>
  <dcterms:created xsi:type="dcterms:W3CDTF">2018-03-27T06:03:00Z</dcterms:created>
  <dcterms:modified xsi:type="dcterms:W3CDTF">2025-05-02T06:32:16Z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