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00171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539039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a:t>
            </a:r>
            <a:r>
              <a:rPr lang="ru-RU" sz="1100" dirty="0" smtClean="0">
                <a:latin typeface="Times New Roman" pitchFamily="18" charset="0"/>
                <a:cs typeface="Times New Roman" pitchFamily="18" charset="0"/>
              </a:rPr>
              <a:t>-12,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kk-KZ" sz="1100" dirty="0" smtClean="0">
              <a:solidFill>
                <a:srgbClr val="000000"/>
              </a:solidFill>
              <a:latin typeface="Times New Roman"/>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04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a:latin typeface="Times New Roman" pitchFamily="18" charset="0"/>
                <a:cs typeface="Times New Roman" pitchFamily="18" charset="0"/>
              </a:rPr>
              <a:t>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31307</TotalTime>
  <Words>574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6194</cp:revision>
  <cp:lastPrinted>2021-07-01T03:56:27Z</cp:lastPrinted>
  <dcterms:created xsi:type="dcterms:W3CDTF">2018-03-27T06:03:00Z</dcterms:created>
  <dcterms:modified xsi:type="dcterms:W3CDTF">2025-05-02T06:11:38Z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