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61885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02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6-8,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24-26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just"/>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a:t>
            </a: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10-12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462640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24894</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4628</cp:revision>
  <cp:lastPrinted>2021-07-01T07:38:07Z</cp:lastPrinted>
  <dcterms:created xsi:type="dcterms:W3CDTF">2018-03-27T06:03:00Z</dcterms:created>
  <dcterms:modified xsi:type="dcterms:W3CDTF">2025-05-02T06:47:13Z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