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156321"/>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01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5"/>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03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Солтүстік-шығыстан соғатын желдің бағыты оңтүстік-шығысқа ауысады,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түнде </a:t>
            </a:r>
            <a:r>
              <a:rPr lang="ru-RU" altLang="ru-RU" sz="1200" dirty="0">
                <a:latin typeface="Times New Roman" panose="02020603050405020304" pitchFamily="18" charset="0"/>
                <a:cs typeface="Times New Roman" panose="02020603050405020304" pitchFamily="18" charset="0"/>
              </a:rPr>
              <a:t>3-8,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1-3 градус жылы, топырақ бетінде 1 градус үсік, күндіз 19-21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03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04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Онтүстіктен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8-10 градус жылы.</a:t>
            </a:r>
          </a:p>
        </p:txBody>
      </p:sp>
      <p:graphicFrame>
        <p:nvGraphicFramePr>
          <p:cNvPr id="27" name="Table"/>
          <p:cNvGraphicFramePr/>
          <p:nvPr>
            <p:extLst>
              <p:ext uri="{D42A27DB-BD31-4B8C-83A1-F6EECF244321}">
                <p14:modId xmlns:p14="http://schemas.microsoft.com/office/powerpoint/2010/main" val="79730333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2</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kk-KZ" altLang="ru-RU" sz="1200" b="1" dirty="0">
                <a:latin typeface="Times New Roman" pitchFamily="18" charset="0"/>
                <a:cs typeface="Times New Roman" pitchFamily="18" charset="0"/>
              </a:rPr>
              <a:t>03 мамырда түнде </a:t>
            </a:r>
            <a:r>
              <a:rPr lang="kk-KZ" altLang="ru-RU" sz="1200" dirty="0">
                <a:latin typeface="Times New Roman" pitchFamily="18" charset="0"/>
                <a:cs typeface="Times New Roman"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түнде</a:t>
            </a:r>
            <a:r>
              <a:rPr lang="ru-RU" sz="1200" b="1">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мамырда</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жоғары</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 </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111</TotalTime>
  <Words>680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8</cp:revision>
  <dcterms:modified xsi:type="dcterms:W3CDTF">2025-05-02T08:07:38Z</dcterms:modified>
</cp:coreProperties>
</file>