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n-lt"/>
        <a:ea typeface="+mn-ea"/>
        <a:cs typeface="+mn-cs"/>
        <a:sym typeface="Calibri"/>
      </a:defRPr>
    </a:lvl1pPr>
    <a:lvl2pPr indent="228600" defTabSz="941387" latinLnBrk="0">
      <a:defRPr sz="1200">
        <a:latin typeface="+mn-lt"/>
        <a:ea typeface="+mn-ea"/>
        <a:cs typeface="+mn-cs"/>
        <a:sym typeface="Calibri"/>
      </a:defRPr>
    </a:lvl2pPr>
    <a:lvl3pPr indent="457200" defTabSz="941387" latinLnBrk="0">
      <a:defRPr sz="1200">
        <a:latin typeface="+mn-lt"/>
        <a:ea typeface="+mn-ea"/>
        <a:cs typeface="+mn-cs"/>
        <a:sym typeface="Calibri"/>
      </a:defRPr>
    </a:lvl3pPr>
    <a:lvl4pPr indent="685800" defTabSz="941387" latinLnBrk="0">
      <a:defRPr sz="1200">
        <a:latin typeface="+mn-lt"/>
        <a:ea typeface="+mn-ea"/>
        <a:cs typeface="+mn-cs"/>
        <a:sym typeface="Calibri"/>
      </a:defRPr>
    </a:lvl4pPr>
    <a:lvl5pPr indent="914400" defTabSz="941387" latinLnBrk="0">
      <a:defRPr sz="1200">
        <a:latin typeface="+mn-lt"/>
        <a:ea typeface="+mn-ea"/>
        <a:cs typeface="+mn-cs"/>
        <a:sym typeface="Calibri"/>
      </a:defRPr>
    </a:lvl5pPr>
    <a:lvl6pPr indent="1143000" defTabSz="941387" latinLnBrk="0">
      <a:defRPr sz="1200">
        <a:latin typeface="+mn-lt"/>
        <a:ea typeface="+mn-ea"/>
        <a:cs typeface="+mn-cs"/>
        <a:sym typeface="Calibri"/>
      </a:defRPr>
    </a:lvl6pPr>
    <a:lvl7pPr indent="1371600" defTabSz="941387" latinLnBrk="0">
      <a:defRPr sz="1200">
        <a:latin typeface="+mn-lt"/>
        <a:ea typeface="+mn-ea"/>
        <a:cs typeface="+mn-cs"/>
        <a:sym typeface="Calibri"/>
      </a:defRPr>
    </a:lvl7pPr>
    <a:lvl8pPr indent="1600200" defTabSz="941387" latinLnBrk="0">
      <a:defRPr sz="1200">
        <a:latin typeface="+mn-lt"/>
        <a:ea typeface="+mn-ea"/>
        <a:cs typeface="+mn-cs"/>
        <a:sym typeface="Calibri"/>
      </a:defRPr>
    </a:lvl8pPr>
    <a:lvl9pPr indent="1828800" defTabSz="941387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81" y="6414762"/>
            <a:ext cx="258620" cy="248301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4"/>
            <a:ext cx="15876" cy="6624643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5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4" y="215899"/>
            <a:ext cx="4732978" cy="6818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681715618"/>
              </p:ext>
            </p:extLst>
          </p:nvPr>
        </p:nvGraphicFramePr>
        <p:xfrm>
          <a:off x="307975" y="2589209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12</a:t>
                      </a:r>
                      <a:r>
                        <a:rPr lang="ru-RU" dirty="0"/>
                        <a:t>4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04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101" cy="46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04</a:t>
            </a:r>
            <a:r>
              <a:rPr dirty="0"/>
              <a:t> </a:t>
            </a:r>
            <a:r>
              <a:rPr dirty="0" err="1"/>
              <a:t>мая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5"/>
            <a:ext cx="4623439" cy="2092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северо-западный, западный 5-10 м/с. Температура воздуха ночью 5-7, днем 20-22 тепла.</a:t>
            </a: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ahoma" panose="020B0604030504040204" pitchFamily="34" charset="0"/>
                <a:cs typeface="Times New Roman" panose="02020603050405020304" pitchFamily="18" charset="0"/>
              </a:rPr>
              <a:t>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06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южный 3-8 м/с. Температура воздуха 7-9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7938" y="2273613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182563" algn="just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05 мая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marL="0" marR="0" lvl="0" indent="1825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06 </a:t>
            </a:r>
            <a:r>
              <a:rPr kumimoji="0" lang="ru-RU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мая</a:t>
            </a:r>
            <a:r>
              <a:rPr kumimoji="0" lang="ru-RU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ночью метеорологические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kumimoji="0" lang="kk-KZ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6028E9-2129-4B0C-8501-8DB02E8891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7134" y="3218910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Таблица 2">
            <a:extLst>
              <a:ext uri="{FF2B5EF4-FFF2-40B4-BE49-F238E27FC236}">
                <a16:creationId xmlns:a16="http://schemas.microsoft.com/office/drawing/2014/main" id="{6A94CF1E-7214-441E-8F5D-25F5592DBF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469419"/>
              </p:ext>
            </p:extLst>
          </p:nvPr>
        </p:nvGraphicFramePr>
        <p:xfrm>
          <a:off x="5024438" y="414020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4"/>
            <a:ext cx="15876" cy="6624643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4" y="2217738"/>
            <a:ext cx="4717103" cy="2751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0"/>
            <a:ext cx="4732974" cy="46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47" y="4877767"/>
            <a:ext cx="4494412" cy="1364541"/>
            <a:chOff x="-1" y="0"/>
            <a:chExt cx="4494410" cy="1364540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" y="547669"/>
              <a:ext cx="4041657" cy="81687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6" y="-1"/>
              <a:ext cx="1776407" cy="6067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9" cy="2754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4" cy="2257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4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/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Смагулова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0"/>
            <a:ext cx="4732974" cy="3484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59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2"/>
            <a:ext cx="4683764" cy="3157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648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Tahoma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Corobor4</dc:creator>
  <cp:lastModifiedBy>Corobor4</cp:lastModifiedBy>
  <cp:revision>18</cp:revision>
  <dcterms:modified xsi:type="dcterms:W3CDTF">2025-05-04T09:22:43Z</dcterms:modified>
</cp:coreProperties>
</file>