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№124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04 мая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05 мая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04 мая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05 мая 2025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небольшой кратковременный дождь, гроза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западный 7-12, днем порывы 15-20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9-11,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27-29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	</a:t>
            </a:r>
            <a:endParaRPr lang="kk-KZ" sz="1200" dirty="0" smtClean="0"/>
          </a:p>
          <a:p>
            <a:r>
              <a:rPr lang="ru-RU" sz="1200" dirty="0" smtClean="0"/>
              <a:t>		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06 мая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05 мая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06 мая 2025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северо-восточный 3-8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8-10 тепла. 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мая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06 мая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мая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431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85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0,17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711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0,14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61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0,30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0,01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Мухитдинова Р А 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20833</TotalTime>
  <Words>541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4892</cp:revision>
  <cp:lastPrinted>2021-07-01T03:56:27Z</cp:lastPrinted>
  <dcterms:created xsi:type="dcterms:W3CDTF">2018-03-27T06:03:00Z</dcterms:created>
  <dcterms:modified xsi:type="dcterms:W3CDTF">2025-05-04T06:30:04Z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