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43133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7-12, днем порывы 15-20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877" y="23042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3030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54434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20064</TotalTime>
  <Words>615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3466</cp:revision>
  <cp:lastPrinted>2021-07-01T03:56:27Z</cp:lastPrinted>
  <dcterms:created xsi:type="dcterms:W3CDTF">2018-03-27T06:03:00Z</dcterms:created>
  <dcterms:modified xsi:type="dcterms:W3CDTF">2025-05-04T08:10:08Z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