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62" y="28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964623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04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7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северо-западный 9-14, порывы 15-20 м/с. Температура воздуха ночью 8-10, днем 18-20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05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юго-западный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8-10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7587078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мая, ночью 06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43608</TotalTime>
  <Words>663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6543</cp:revision>
  <cp:lastPrinted>2021-11-30T05:55:24Z</cp:lastPrinted>
  <dcterms:created xsi:type="dcterms:W3CDTF">2018-03-27T06:03:00Z</dcterms:created>
  <dcterms:modified xsi:type="dcterms:W3CDTF">2025-05-04T05:56:36Z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