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42471704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124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99814" y="212378"/>
            <a:ext cx="471490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Актобе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05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04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2025 г.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Малооблачно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Ветер северо-западный с переходом на юго-восточный 2-7 м/с. Температура воздуха ночью 3-5, днем 22-24 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06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05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южный 0-5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11-13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 2025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04804873"/>
              </p:ext>
            </p:extLst>
          </p:nvPr>
        </p:nvGraphicFramePr>
        <p:xfrm>
          <a:off x="5049291" y="4016519"/>
          <a:ext cx="4613617" cy="2346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5305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364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611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0.122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0.187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0.366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1.825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151370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 мая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города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66455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085149" y="6056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Тілеубергенва А.А.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45231</TotalTime>
  <Words>583</Words>
  <Application>Microsoft Office PowerPoint</Application>
  <PresentationFormat>Лист A4 (210x297 мм)</PresentationFormat>
  <Paragraphs>91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5798</cp:revision>
  <cp:lastPrinted>2021-02-03T11:37:00Z</cp:lastPrinted>
  <dcterms:created xsi:type="dcterms:W3CDTF">2018-03-27T06:03:00Z</dcterms:created>
  <dcterms:modified xsi:type="dcterms:W3CDTF">2025-05-04T09:35:30Z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