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1800052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 по 20 ч. 05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западный ночью 9-14, днем 15-20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5-7, днем 19-21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 по 08 ч. 06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южный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мая, ночью 06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18526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6585</cp:revision>
  <cp:lastPrinted>2021-07-01T03:56:27Z</cp:lastPrinted>
  <dcterms:created xsi:type="dcterms:W3CDTF">2018-03-27T06:03:00Z</dcterms:created>
  <dcterms:modified xsi:type="dcterms:W3CDTF">2025-05-04T08:26:06Z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