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7914896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Солтүстік-батыстан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7-12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7-9, </a:t>
            </a:r>
            <a:r>
              <a:rPr lang="kk-KZ" altLang="ru-RU" sz="1200" dirty="0">
                <a:latin typeface="Times New Roman" panose="02020603050405020304" pitchFamily="18" charset="0"/>
                <a:cs typeface="Times New Roman" panose="02020603050405020304" pitchFamily="18" charset="0"/>
              </a:rPr>
              <a:t>күндіз 19-21 градус жылы.</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06 </a:t>
            </a:r>
            <a:r>
              <a:rPr lang="ru-RU" altLang="ru-RU" sz="1150" b="1" dirty="0" err="1" smtClean="0">
                <a:latin typeface="Times New Roman" panose="02020603050405020304" pitchFamily="18" charset="0"/>
                <a:cs typeface="Times New Roman" panose="02020603050405020304" pitchFamily="18" charset="0"/>
              </a:rPr>
              <a:t>мамырға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a:t>
            </a:r>
            <a:r>
              <a:rPr lang="kk-KZ" sz="1150" b="1" dirty="0">
                <a:latin typeface="Times New Roman" panose="02020603050405020304" pitchFamily="18" charset="0"/>
                <a:cs typeface="Times New Roman" panose="02020603050405020304" pitchFamily="18" charset="0"/>
              </a:rPr>
              <a:t>мамыр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06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жауын-шашынсыз. </a:t>
            </a:r>
            <a:r>
              <a:rPr lang="ru-RU" altLang="ru-RU" sz="1200" dirty="0" err="1">
                <a:latin typeface="Times New Roman" panose="02020603050405020304" pitchFamily="18" charset="0"/>
                <a:cs typeface="Times New Roman" panose="02020603050405020304" pitchFamily="18" charset="0"/>
              </a:rPr>
              <a:t>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м/с</a:t>
            </a:r>
            <a:r>
              <a:rPr lang="kk-KZ" altLang="ru-RU" sz="1200" dirty="0" smtClean="0">
                <a:latin typeface="Times New Roman" panose="02020603050405020304" pitchFamily="18" charset="0"/>
                <a:cs typeface="Times New Roman" panose="02020603050405020304" pitchFamily="18" charset="0"/>
              </a:rPr>
              <a:t>. Ауа температурасы түнде 5-7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rPr>
              <a:t>төмен</a:t>
            </a:r>
            <a:r>
              <a:rPr lang="ru-RU"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6112854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a:latin typeface="Times New Roman" panose="02020603050405020304" pitchFamily="18" charset="0"/>
                <a:cs typeface="Times New Roman" panose="02020603050405020304" pitchFamily="18" charset="0"/>
              </a:rPr>
              <a:t> Майған А.Т./</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26478</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4828</cp:revision>
  <cp:lastPrinted>2021-07-01T07:38:07Z</cp:lastPrinted>
  <dcterms:created xsi:type="dcterms:W3CDTF">2018-03-27T06:03:00Z</dcterms:created>
  <dcterms:modified xsi:type="dcterms:W3CDTF">2025-05-04T06:06:21Z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