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69907"/>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05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04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05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аздаған өткінші жаңбыр, найзағай. Батыстан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7-12, күндіз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9-11,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27-29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05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06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8-10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06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21059</TotalTime>
  <Words>543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5001</cp:revision>
  <cp:lastPrinted>2021-07-01T03:56:27Z</cp:lastPrinted>
  <dcterms:created xsi:type="dcterms:W3CDTF">2018-03-27T06:03:00Z</dcterms:created>
  <dcterms:modified xsi:type="dcterms:W3CDTF">2025-05-04T06:30:02Z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