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72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12293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04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46714"/>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04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жаңбыр, найзағай</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a:t>
            </a:r>
            <a:r>
              <a:rPr lang="" sz="1200" dirty="0" smtClean="0">
                <a:solidFill>
                  <a:prstClr val="black"/>
                </a:solidFill>
                <a:latin typeface="Times New Roman" pitchFamily="18" charset="0"/>
                <a:cs typeface="Times New Roman" pitchFamily="18" charset="0"/>
              </a:rPr>
              <a:t>тан со</a:t>
            </a:r>
            <a:r>
              <a:rPr lang="kk-KZ" sz="1200" dirty="0" smtClean="0">
                <a:solidFill>
                  <a:prstClr val="black"/>
                </a:solidFill>
                <a:latin typeface="Times New Roman" pitchFamily="18" charset="0"/>
                <a:cs typeface="Times New Roman" pitchFamily="18" charset="0"/>
              </a:rPr>
              <a:t>ғатын жел солтүстік-батысқа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екпіні 15-20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23-25</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05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Жел солтүстік-батыстан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852" y="22360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2" name="TextBox 13"/>
          <p:cNvSpPr txBox="1"/>
          <p:nvPr/>
        </p:nvSpPr>
        <p:spPr>
          <a:xfrm>
            <a:off x="5044852" y="31876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97386649"/>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Иманғабасова А.Т. /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21677</TotalTime>
  <Words>648</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3656</cp:revision>
  <cp:lastPrinted>2021-07-01T03:56:27Z</cp:lastPrinted>
  <dcterms:created xsi:type="dcterms:W3CDTF">2018-03-27T06:03:00Z</dcterms:created>
  <dcterms:modified xsi:type="dcterms:W3CDTF">2025-05-04T08:05:03Z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