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2352988"/>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04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15909"/>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altLang="ru-RU" sz="1150" b="1" dirty="0" smtClean="0">
                <a:latin typeface="Times New Roman" pitchFamily="18" charset="0"/>
                <a:cs typeface="Times New Roman" pitchFamily="18" charset="0"/>
              </a:rPr>
              <a:t>05 </a:t>
            </a:r>
            <a:r>
              <a:rPr lang="kk-KZ" altLang="ru-RU" sz="1150" b="1" dirty="0" smtClean="0">
                <a:latin typeface="Times New Roman" pitchFamily="18" charset="0"/>
                <a:cs typeface="Times New Roman" pitchFamily="18" charset="0"/>
              </a:rPr>
              <a:t>мамырға 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a:t>
            </a:r>
            <a:r>
              <a:rPr lang="ru-RU" altLang="ru-RU" sz="1150" b="1" dirty="0" smtClean="0">
                <a:solidFill>
                  <a:srgbClr val="000000"/>
                </a:solidFill>
                <a:latin typeface="Times New Roman" pitchFamily="18" charset="0"/>
                <a:cs typeface="Times New Roman" pitchFamily="18" charset="0"/>
              </a:rPr>
              <a:t>04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altLang="ru-RU" sz="1150" b="1" dirty="0" smtClean="0">
                <a:solidFill>
                  <a:srgbClr val="000000"/>
                </a:solidFill>
                <a:latin typeface="Times New Roman" pitchFamily="18" charset="0"/>
                <a:cs typeface="Times New Roman" pitchFamily="18" charset="0"/>
              </a:rPr>
              <a:t>05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Солтүстік-батыстан соққан жел оңтүстік-шығысқа ауысады,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2-7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3-5,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22-24</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градус жылы болады. </a:t>
            </a:r>
            <a:endParaRPr lang="kk-KZ" sz="1200" dirty="0" smtClean="0">
              <a:latin typeface="Times New Roman" panose="02020603050405020304" pitchFamily="18" charset="0"/>
              <a:cs typeface="Times New Roman" panose="02020603050405020304" pitchFamily="18" charset="0"/>
            </a:endParaRPr>
          </a:p>
          <a:p>
            <a:pPr algn="ct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kk-KZ" sz="1200" b="1" dirty="0" smtClean="0">
                <a:solidFill>
                  <a:srgbClr val="000000"/>
                </a:solidFill>
                <a:latin typeface="Times New Roman" pitchFamily="18" charset="0"/>
                <a:cs typeface="Times New Roman" pitchFamily="18" charset="0"/>
              </a:rPr>
              <a:t>мамы</a:t>
            </a:r>
            <a:r>
              <a:rPr lang="kk-KZ" altLang="ru-RU" sz="1200" b="1" dirty="0" smtClean="0">
                <a:solidFill>
                  <a:srgbClr val="000000"/>
                </a:solidFill>
                <a:latin typeface="Times New Roman" pitchFamily="18" charset="0"/>
                <a:cs typeface="Times New Roman" pitchFamily="18" charset="0"/>
              </a:rPr>
              <a:t>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05 </a:t>
            </a:r>
            <a:r>
              <a:rPr lang="ru-RU" sz="1200" b="1" dirty="0" err="1" smtClean="0">
                <a:solidFill>
                  <a:srgbClr val="000000"/>
                </a:solidFill>
                <a:latin typeface="Times New Roman" pitchFamily="18" charset="0"/>
                <a:cs typeface="Times New Roman" pitchFamily="18" charset="0"/>
              </a:rPr>
              <a:t>мамыр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06</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Бұлтты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жаңбыр жауады. Оңтүстіктен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0-5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8724487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611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0.122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0.187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146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0.366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1.825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мамырдағы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8595" y="2187937"/>
            <a:ext cx="4714908" cy="80791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жылғы </a:t>
            </a:r>
            <a:r>
              <a:rPr lang="kk-KZ" sz="1150" dirty="0" smtClean="0">
                <a:solidFill>
                  <a:schemeClr val="tx1"/>
                </a:solidFill>
                <a:latin typeface="Times New Roman" panose="02020603050405020304" pitchFamily="18" charset="0"/>
                <a:cs typeface="Times New Roman" panose="02020603050405020304" pitchFamily="18" charset="0"/>
              </a:rPr>
              <a:t>05 мамырда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ықпал</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26083</TotalTime>
  <Words>509</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5593</cp:revision>
  <cp:lastPrinted>2021-07-01T07:38:07Z</cp:lastPrinted>
  <dcterms:created xsi:type="dcterms:W3CDTF">2018-03-27T06:03:00Z</dcterms:created>
  <dcterms:modified xsi:type="dcterms:W3CDTF">2025-05-04T09:35:44Z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