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53232172"/>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a:t>
                      </a:r>
                      <a:r>
                        <a:rPr lang="kk-KZ" dirty="0"/>
                        <a:t>4</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5072" y="170184"/>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05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Солтүстік-батыстан, батыстан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kk-KZ" sz="1200" dirty="0">
                <a:latin typeface="Times New Roman" pitchFamily="18" charset="0"/>
                <a:cs typeface="Times New Roman" pitchFamily="18" charset="0"/>
              </a:rPr>
              <a:t>Ауа температурасы түнде 5-7, күндіз            20-22 градус жылы.</a:t>
            </a:r>
          </a:p>
          <a:p>
            <a:pPr indent="182563" algn="ctr" eaLnBrk="1" hangingPunct="1">
              <a:spcBef>
                <a:spcPts val="0"/>
              </a:spcBef>
              <a:buFont typeface="Arial" panose="020B0604020202020204" pitchFamily="34" charset="0"/>
              <a:buNone/>
              <a:defRPr/>
            </a:pPr>
            <a:endParaRPr lang="ru-RU" altLang="ru-RU" sz="1200" b="1">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05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06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Оңтүстік-батыстан, оңтүстіктен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7-9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4</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0471" y="243435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b="1" dirty="0">
                <a:solidFill>
                  <a:schemeClr val="tx1"/>
                </a:solidFill>
                <a:latin typeface="Times New Roman" panose="02020603050405020304" pitchFamily="18" charset="0"/>
                <a:cs typeface="Times New Roman" panose="02020603050405020304" pitchFamily="18" charset="0"/>
              </a:rPr>
              <a:t>05 </a:t>
            </a:r>
            <a:r>
              <a:rPr lang="ru-RU" sz="1200" b="1" dirty="0" err="1">
                <a:solidFill>
                  <a:schemeClr val="tx1"/>
                </a:solidFill>
                <a:latin typeface="Times New Roman" panose="02020603050405020304" pitchFamily="18" charset="0"/>
                <a:cs typeface="Times New Roman" panose="02020603050405020304" pitchFamily="18" charset="0"/>
              </a:rPr>
              <a:t>мамырда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defRPr/>
            </a:pPr>
            <a:r>
              <a:rPr lang="ru-RU" sz="1200" b="1" dirty="0">
                <a:solidFill>
                  <a:schemeClr val="tx1"/>
                </a:solidFill>
                <a:latin typeface="Times New Roman" panose="02020603050405020304" pitchFamily="18" charset="0"/>
                <a:cs typeface="Times New Roman" panose="02020603050405020304" pitchFamily="18" charset="0"/>
              </a:rPr>
              <a:t>06 </a:t>
            </a:r>
            <a:r>
              <a:rPr lang="ru-RU" sz="1200" b="1" dirty="0" err="1">
                <a:solidFill>
                  <a:schemeClr val="tx1"/>
                </a:solidFill>
                <a:latin typeface="Times New Roman" panose="02020603050405020304" pitchFamily="18" charset="0"/>
                <a:cs typeface="Times New Roman" panose="02020603050405020304" pitchFamily="18" charset="0"/>
              </a:rPr>
              <a:t>мамырда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2888533370"/>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Смагулова</a:t>
            </a:r>
            <a:r>
              <a:rPr lang="ru-RU" sz="1200" dirty="0">
                <a:latin typeface="Times New Roman"/>
                <a:ea typeface="Times New Roman"/>
                <a:cs typeface="Times New Roman"/>
                <a:sym typeface="Times New Roman"/>
              </a:rPr>
              <a:t>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296</TotalTime>
  <Words>674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19</cp:revision>
  <dcterms:modified xsi:type="dcterms:W3CDTF">2025-05-04T09:22:32Z</dcterms:modified>
</cp:coreProperties>
</file>