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124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04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a:solidFill>
                  <a:schemeClr val="tx2">
                    <a:lumMod val="75000"/>
                  </a:schemeClr>
                </a:solidFill>
                <a:latin typeface="Times New Roman" panose="02020603050405020304" pitchFamily="18" charset="0"/>
                <a:cs typeface="Times New Roman" panose="02020603050405020304" pitchFamily="18" charset="0"/>
              </a:rPr>
              <a:t>04</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7806540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05</a:t>
            </a:r>
            <a:r>
              <a:rPr lang="kk-KZ" sz="1100" b="1" dirty="0">
                <a:latin typeface="Times New Roman" pitchFamily="18" charset="0"/>
                <a:cs typeface="Times New Roman" pitchFamily="18" charset="0"/>
              </a:rPr>
              <a:t>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04</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05</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жауын-шашынсыз. Батыстан жел соғады, түнде күші 9-14, күндіз 15-20 м/с. Ауа температурасы түнде 5-7, күндіз </a:t>
            </a:r>
            <a:r>
              <a:rPr lang="kk-KZ" sz="1100" dirty="0" smtClean="0">
                <a:latin typeface="Times New Roman" pitchFamily="18" charset="0"/>
                <a:cs typeface="Times New Roman" pitchFamily="18" charset="0"/>
              </a:rPr>
              <a:t>19-21 градус </a:t>
            </a:r>
            <a:r>
              <a:rPr lang="kk-KZ" sz="1100" dirty="0">
                <a:latin typeface="Times New Roman" pitchFamily="18" charset="0"/>
                <a:cs typeface="Times New Roman" pitchFamily="18" charset="0"/>
              </a:rPr>
              <a:t>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06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05</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06</a:t>
            </a:r>
            <a:r>
              <a:rPr lang="kk-KZ" sz="1100" b="1" dirty="0">
                <a:latin typeface="Times New Roman" pitchFamily="18" charset="0"/>
                <a:cs typeface="Times New Roman" pitchFamily="18" charset="0"/>
              </a:rPr>
              <a:t> 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о</a:t>
            </a:r>
            <a:r>
              <a:rPr lang="kk-KZ" sz="1100" dirty="0" smtClean="0">
                <a:latin typeface="Times New Roman" pitchFamily="18" charset="0"/>
                <a:cs typeface="Times New Roman" pitchFamily="18" charset="0"/>
              </a:rPr>
              <a:t>ңтүстіктен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8-10 градус </a:t>
            </a:r>
            <a:r>
              <a:rPr lang="kk-KZ" sz="1100" dirty="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05</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06</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16438</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6274</cp:revision>
  <cp:lastPrinted>2021-07-01T03:56:27Z</cp:lastPrinted>
  <dcterms:created xsi:type="dcterms:W3CDTF">2018-03-27T06:03:00Z</dcterms:created>
  <dcterms:modified xsi:type="dcterms:W3CDTF">2025-05-04T08:26:53Z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