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3966" y="9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33734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20823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5-7,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20-22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solidFill>
                  <a:srgbClr val="000000"/>
                </a:solidFill>
                <a:latin typeface="Times New Roman"/>
              </a:rPr>
              <a:t> </a:t>
            </a:r>
            <a:endParaRPr lang="kk-KZ" sz="1100" dirty="0" smtClean="0">
              <a:solidFill>
                <a:srgbClr val="000000"/>
              </a:solidFill>
              <a:latin typeface="Times New Roman"/>
            </a:endParaRPr>
          </a:p>
          <a:p>
            <a:pPr lvl="0" indent="144000" algn="just"/>
            <a:endParaRPr lang="kk-KZ" sz="1100" dirty="0" smtClean="0">
              <a:solidFill>
                <a:srgbClr val="000000"/>
              </a:solidFill>
              <a:latin typeface="Times New Roman"/>
            </a:endParaRPr>
          </a:p>
          <a:p>
            <a:pPr lvl="0" indent="144000" algn="ctr"/>
            <a:r>
              <a:rPr lang="ru-RU" sz="1200" b="1" dirty="0" smtClean="0">
                <a:solidFill>
                  <a:srgbClr val="000000"/>
                </a:solidFill>
                <a:latin typeface="Times New Roman" pitchFamily="18" charset="0"/>
                <a:cs typeface="Times New Roman" pitchFamily="18" charset="0"/>
                <a:sym typeface="+mn-ea"/>
              </a:rPr>
              <a:t>06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Жел оң</a:t>
            </a:r>
            <a:r>
              <a:rPr lang="kk-KZ" sz="1100" dirty="0" smtClean="0">
                <a:latin typeface="Times New Roman" pitchFamily="18" charset="0"/>
                <a:cs typeface="Times New Roman" pitchFamily="18" charset="0"/>
              </a:rPr>
              <a:t>түстік-шығыстан солтүстік-шығысқа ауысып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31334</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6204</cp:revision>
  <cp:lastPrinted>2021-07-01T03:56:27Z</cp:lastPrinted>
  <dcterms:created xsi:type="dcterms:W3CDTF">2018-03-27T06:03:00Z</dcterms:created>
  <dcterms:modified xsi:type="dcterms:W3CDTF">2025-05-04T06:34:39Z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