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5112" autoAdjust="0"/>
  </p:normalViewPr>
  <p:slideViewPr>
    <p:cSldViewPr>
      <p:cViewPr>
        <p:scale>
          <a:sx n="105" d="100"/>
          <a:sy n="105" d="100"/>
        </p:scale>
        <p:origin x="-2268"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98601411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05362885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0,082</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мамырға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ru-RU" sz="1200" kern="1400" dirty="0" err="1" smtClean="0">
                <a:latin typeface="Times New Roman"/>
                <a:ea typeface="Times New Roman"/>
              </a:rPr>
              <a:t>Көшпелі</a:t>
            </a:r>
            <a:r>
              <a:rPr lang="ru-RU" sz="1200" kern="1400" dirty="0" smtClean="0">
                <a:latin typeface="Times New Roman"/>
                <a:ea typeface="Times New Roman"/>
              </a:rPr>
              <a:t> </a:t>
            </a:r>
            <a:r>
              <a:rPr lang="ru-RU" sz="1200" kern="1400" dirty="0" err="1" smtClean="0">
                <a:latin typeface="Times New Roman"/>
                <a:ea typeface="Times New Roman"/>
              </a:rPr>
              <a:t>бұлтты</a:t>
            </a:r>
            <a:r>
              <a:rPr lang="ru-RU" sz="1200" kern="1400" dirty="0" smtClean="0">
                <a:latin typeface="Times New Roman"/>
                <a:ea typeface="Times New Roman"/>
              </a:rPr>
              <a:t>, </a:t>
            </a:r>
            <a:r>
              <a:rPr lang="ru-RU" sz="1200" kern="1400" dirty="0" err="1" smtClean="0">
                <a:latin typeface="Times New Roman"/>
                <a:ea typeface="Times New Roman"/>
              </a:rPr>
              <a:t>күндіз</a:t>
            </a:r>
            <a:r>
              <a:rPr lang="ru-RU" sz="1200" kern="1400" dirty="0" smtClean="0">
                <a:latin typeface="Times New Roman"/>
                <a:ea typeface="Times New Roman"/>
              </a:rPr>
              <a:t> </a:t>
            </a:r>
            <a:r>
              <a:rPr lang="ru-RU" sz="1200" kern="1400" dirty="0" err="1" smtClean="0">
                <a:latin typeface="Times New Roman"/>
                <a:ea typeface="Times New Roman"/>
              </a:rPr>
              <a:t>жаңбыр</a:t>
            </a:r>
            <a:r>
              <a:rPr lang="ru-RU" sz="1200" kern="1400" dirty="0" smtClean="0">
                <a:latin typeface="Times New Roman"/>
                <a:ea typeface="Times New Roman"/>
              </a:rPr>
              <a:t>, </a:t>
            </a:r>
            <a:r>
              <a:rPr lang="ru-RU" sz="1200" kern="1400" dirty="0" err="1" smtClean="0">
                <a:latin typeface="Times New Roman"/>
                <a:ea typeface="Times New Roman"/>
              </a:rPr>
              <a:t>найзағай</a:t>
            </a:r>
            <a:r>
              <a:rPr lang="ru-RU" sz="1200" kern="1400" dirty="0" smtClean="0">
                <a:latin typeface="Times New Roman"/>
                <a:ea typeface="Times New Roman"/>
              </a:rPr>
              <a:t>. </a:t>
            </a:r>
            <a:r>
              <a:rPr lang="ru-RU" sz="1200" kern="1400" dirty="0" err="1" smtClean="0">
                <a:latin typeface="Times New Roman"/>
                <a:ea typeface="Times New Roman"/>
              </a:rPr>
              <a:t>Шығыстан</a:t>
            </a:r>
            <a:r>
              <a:rPr lang="ru-RU" sz="1200" kern="1400" dirty="0" smtClean="0">
                <a:latin typeface="Times New Roman"/>
                <a:ea typeface="Times New Roman"/>
              </a:rPr>
              <a:t>, </a:t>
            </a:r>
            <a:r>
              <a:rPr lang="ru-RU" sz="1200" kern="1400" dirty="0" err="1" smtClean="0">
                <a:latin typeface="Times New Roman"/>
                <a:ea typeface="Times New Roman"/>
              </a:rPr>
              <a:t>с</a:t>
            </a:r>
            <a:r>
              <a:rPr lang="ru-RU" sz="1200" kern="1400" dirty="0" err="1" smtClean="0">
                <a:latin typeface="Times New Roman"/>
                <a:ea typeface="Times New Roman"/>
              </a:rPr>
              <a:t>олтүстік-шығыстан</a:t>
            </a:r>
            <a:r>
              <a:rPr lang="ru-RU" sz="1200" kern="1400" dirty="0" smtClean="0">
                <a:latin typeface="Times New Roman"/>
                <a:ea typeface="Times New Roman"/>
              </a:rPr>
              <a:t> </a:t>
            </a:r>
            <a:r>
              <a:rPr lang="ru-RU" sz="1200" kern="1400" dirty="0" err="1" smtClean="0">
                <a:latin typeface="Times New Roman"/>
                <a:ea typeface="Times New Roman"/>
              </a:rPr>
              <a:t>жел</a:t>
            </a:r>
            <a:r>
              <a:rPr lang="ru-RU" sz="1200" kern="1400" dirty="0" smtClean="0">
                <a:latin typeface="Times New Roman"/>
                <a:ea typeface="Times New Roman"/>
              </a:rPr>
              <a:t> </a:t>
            </a:r>
            <a:r>
              <a:rPr lang="ru-RU" sz="1200" kern="1400" dirty="0" err="1">
                <a:latin typeface="Times New Roman"/>
                <a:ea typeface="Times New Roman"/>
              </a:rPr>
              <a:t>соғады</a:t>
            </a:r>
            <a:r>
              <a:rPr lang="ru-RU" sz="1200" kern="1400" dirty="0">
                <a:latin typeface="Times New Roman"/>
                <a:ea typeface="Times New Roman"/>
              </a:rPr>
              <a:t>, </a:t>
            </a:r>
            <a:r>
              <a:rPr lang="ru-RU" sz="1200" kern="1400" dirty="0" err="1">
                <a:latin typeface="Times New Roman"/>
                <a:ea typeface="Times New Roman"/>
              </a:rPr>
              <a:t>күші</a:t>
            </a:r>
            <a:r>
              <a:rPr lang="ru-RU" sz="1200" kern="1400" dirty="0">
                <a:latin typeface="Times New Roman"/>
                <a:ea typeface="Times New Roman"/>
              </a:rPr>
              <a:t> </a:t>
            </a:r>
            <a:r>
              <a:rPr lang="ru-RU" sz="1200" kern="1400" dirty="0" err="1" smtClean="0">
                <a:latin typeface="Times New Roman"/>
                <a:ea typeface="Times New Roman"/>
              </a:rPr>
              <a:t>түнде</a:t>
            </a:r>
            <a:r>
              <a:rPr lang="ru-RU" sz="1200" kern="1400" dirty="0" smtClean="0">
                <a:latin typeface="Times New Roman"/>
                <a:ea typeface="Times New Roman"/>
              </a:rPr>
              <a:t> 1-6, </a:t>
            </a:r>
            <a:r>
              <a:rPr lang="ru-RU" sz="1200" kern="1400" dirty="0" err="1" smtClean="0">
                <a:latin typeface="Times New Roman"/>
                <a:ea typeface="Times New Roman"/>
              </a:rPr>
              <a:t>күндіз</a:t>
            </a:r>
            <a:r>
              <a:rPr lang="ru-RU" sz="1200" kern="1400" dirty="0" smtClean="0">
                <a:latin typeface="Times New Roman"/>
                <a:ea typeface="Times New Roman"/>
              </a:rPr>
              <a:t> 9-14 м/с</a:t>
            </a:r>
            <a:r>
              <a:rPr lang="ru-RU" sz="1200" kern="1400" dirty="0">
                <a:latin typeface="Times New Roman"/>
                <a:ea typeface="Times New Roman"/>
              </a:rPr>
              <a:t>. </a:t>
            </a:r>
            <a:r>
              <a:rPr lang="ru-RU" sz="1200" kern="1400" dirty="0" err="1">
                <a:latin typeface="Times New Roman"/>
                <a:ea typeface="Times New Roman"/>
              </a:rPr>
              <a:t>Ауа</a:t>
            </a:r>
            <a:r>
              <a:rPr lang="ru-RU" sz="1200" kern="1400" dirty="0">
                <a:latin typeface="Times New Roman"/>
                <a:ea typeface="Times New Roman"/>
              </a:rPr>
              <a:t> </a:t>
            </a:r>
            <a:r>
              <a:rPr lang="ru-RU" sz="1200" kern="1400" dirty="0" err="1">
                <a:latin typeface="Times New Roman"/>
                <a:ea typeface="Times New Roman"/>
              </a:rPr>
              <a:t>температурасы</a:t>
            </a:r>
            <a:r>
              <a:rPr lang="ru-RU" sz="1200" kern="1400" dirty="0">
                <a:latin typeface="Times New Roman"/>
                <a:ea typeface="Times New Roman"/>
              </a:rPr>
              <a:t> </a:t>
            </a:r>
            <a:r>
              <a:rPr lang="ru-RU" sz="1200" kern="1400" dirty="0" err="1">
                <a:latin typeface="Times New Roman"/>
                <a:ea typeface="Times New Roman"/>
              </a:rPr>
              <a:t>түнде</a:t>
            </a:r>
            <a:r>
              <a:rPr lang="ru-RU" sz="1200" kern="1400" dirty="0">
                <a:latin typeface="Times New Roman"/>
                <a:ea typeface="Times New Roman"/>
              </a:rPr>
              <a:t> </a:t>
            </a:r>
            <a:r>
              <a:rPr lang="ru-RU" sz="1200" kern="1400" dirty="0" smtClean="0">
                <a:latin typeface="Times New Roman"/>
                <a:ea typeface="Times New Roman"/>
              </a:rPr>
              <a:t>10-12, </a:t>
            </a:r>
            <a:r>
              <a:rPr lang="ru-RU" sz="1200" kern="1400" dirty="0" err="1">
                <a:latin typeface="Times New Roman"/>
                <a:ea typeface="Times New Roman"/>
              </a:rPr>
              <a:t>күндіз</a:t>
            </a:r>
            <a:r>
              <a:rPr lang="ru-RU" sz="1200" kern="1400" dirty="0">
                <a:latin typeface="Times New Roman"/>
                <a:ea typeface="Times New Roman"/>
              </a:rPr>
              <a:t> 22-24 </a:t>
            </a:r>
            <a:r>
              <a:rPr lang="ru-RU" sz="1200" kern="1400" dirty="0" err="1">
                <a:latin typeface="Times New Roman"/>
                <a:ea typeface="Times New Roman"/>
              </a:rPr>
              <a:t>жылы</a:t>
            </a:r>
            <a:r>
              <a:rPr lang="ru-RU" sz="1200" kern="1400" dirty="0" smtClean="0">
                <a:latin typeface="Times New Roman"/>
                <a:ea typeface="Times New Roman"/>
              </a:rPr>
              <a:t>.</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мамыр</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ru-RU" sz="1200" kern="1400" dirty="0" err="1">
                <a:latin typeface="Times New Roman"/>
                <a:ea typeface="Times New Roman"/>
              </a:rPr>
              <a:t>Көшпелі</a:t>
            </a:r>
            <a:r>
              <a:rPr lang="ru-RU" sz="1200" kern="1400" dirty="0">
                <a:latin typeface="Times New Roman"/>
                <a:ea typeface="Times New Roman"/>
              </a:rPr>
              <a:t> </a:t>
            </a:r>
            <a:r>
              <a:rPr lang="ru-RU" sz="1200" kern="1400" dirty="0" err="1">
                <a:latin typeface="Times New Roman"/>
                <a:ea typeface="Times New Roman"/>
              </a:rPr>
              <a:t>бұлтты</a:t>
            </a:r>
            <a:r>
              <a:rPr lang="ru-RU" sz="1200" kern="1400" dirty="0">
                <a:latin typeface="Times New Roman"/>
                <a:ea typeface="Times New Roman"/>
              </a:rPr>
              <a:t>, </a:t>
            </a:r>
            <a:r>
              <a:rPr lang="ru-RU" sz="1200" kern="1400" dirty="0" err="1" smtClean="0">
                <a:latin typeface="Times New Roman"/>
                <a:ea typeface="Times New Roman"/>
              </a:rPr>
              <a:t>түнде</a:t>
            </a:r>
            <a:r>
              <a:rPr lang="ru-RU" sz="1200" kern="1400" dirty="0" smtClean="0">
                <a:latin typeface="Times New Roman"/>
                <a:ea typeface="Times New Roman"/>
              </a:rPr>
              <a:t> </a:t>
            </a:r>
            <a:r>
              <a:rPr lang="ru-RU" sz="1200" kern="1400" dirty="0" err="1">
                <a:latin typeface="Times New Roman"/>
                <a:ea typeface="Times New Roman"/>
              </a:rPr>
              <a:t>жаңбыр</a:t>
            </a:r>
            <a:r>
              <a:rPr lang="kk-KZ" sz="1200" kern="1400" dirty="0" smtClean="0">
                <a:latin typeface="Times New Roman"/>
                <a:ea typeface="Times New Roman"/>
              </a:rPr>
              <a:t>. </a:t>
            </a:r>
            <a:r>
              <a:rPr lang="kk-KZ" sz="1200" kern="1400" dirty="0" smtClean="0">
                <a:latin typeface="Times New Roman"/>
                <a:ea typeface="Times New Roman"/>
              </a:rPr>
              <a:t>Солтүстік-шығыстан, шығыстан жел соғады, күші </a:t>
            </a:r>
            <a:r>
              <a:rPr lang="kk-KZ" sz="1200" kern="1400" dirty="0" smtClean="0">
                <a:latin typeface="Times New Roman"/>
                <a:ea typeface="Times New Roman"/>
              </a:rPr>
              <a:t>9-14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12-14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kk-KZ"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К</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26821</TotalTime>
  <Words>582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4540</cp:revision>
  <cp:lastPrinted>2023-02-06T06:57:51Z</cp:lastPrinted>
  <dcterms:created xsi:type="dcterms:W3CDTF">2018-03-27T06:03:00Z</dcterms:created>
  <dcterms:modified xsi:type="dcterms:W3CDTF">2025-05-04T07:26:03Z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