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3730115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с переходом на северо-восточный 4-9 м/с. Температура воздуха ночью 8-10, днем 24-26 тепла.</a:t>
            </a:r>
            <a:endParaRPr lang="ru-RU" altLang="ru-RU" sz="11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07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06 мая по 08 ч. 07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восточный, 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мая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852468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4817</TotalTime>
  <Words>550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687</cp:revision>
  <cp:lastPrinted>2021-07-01T03:56:27Z</cp:lastPrinted>
  <dcterms:created xsi:type="dcterms:W3CDTF">2024-09-22T07:48:17Z</dcterms:created>
  <dcterms:modified xsi:type="dcterms:W3CDTF">2025-05-05T07:20:14Z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