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72014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55660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утром и днем дождь, гроза, туман. Ветер юго-восточный с переходом на северо-западный 7-12 м/с. Температура воздуха ночью 12-14, днем 17-19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28274</TotalTime>
  <Words>544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2021-10-15T03:50:29Z</cp:lastPrinted>
  <dcterms:created xsi:type="dcterms:W3CDTF">2018-03-27T06:03:00Z</dcterms:created>
  <dcterms:modified xsi:type="dcterms:W3CDTF">2025-05-05T07:24:43Z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