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C1542D-2DFF-4A5C-A782-80A5F89ACA3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305776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552B-6AA8-424C-B32C-D8CCFEBB04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43A45-4447-472C-8CC4-3B72A0625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D925-CA23-4EDF-9655-75A5B55437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DB3A-EE83-4889-B18F-70BA00496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98CC-132D-4AA2-B780-EEFCB1C3A8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6F68-6CB9-4E91-8AF4-6AF5D31E1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A572B-9EF2-4579-89FD-807BEC1FA6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7048C-8AD2-40FE-853A-AD1D500DC5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851E-2315-4E0D-A326-E8CE59986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E138-99D9-47E3-B9AA-E458B4C94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9087-9D64-4CED-9E4E-BE689B561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4CDCF6-FF79-492B-A79B-8AB4CA61FE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 </a:t>
            </a:r>
            <a:r>
              <a:rPr lang="kk-KZ" dirty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14-16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 </a:t>
            </a:r>
            <a:r>
              <a:rPr lang="kk-KZ" dirty="0" smtClean="0">
                <a:solidFill>
                  <a:schemeClr val="tx1"/>
                </a:solidFill>
              </a:rPr>
              <a:t>27-29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13-15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45448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24779</TotalTime>
  <Words>721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5857</cp:revision>
  <cp:lastPrinted>2021-07-01T09:11:30Z</cp:lastPrinted>
  <dcterms:created xsi:type="dcterms:W3CDTF">2018-03-27T06:03:00Z</dcterms:created>
  <dcterms:modified xsi:type="dcterms:W3CDTF">2025-05-05T07:26:28Z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