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396" y="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42173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2-7 м/с. Температура воздуха ночью 7-9, днем 22-24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мая по 08 ч. 07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7963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24752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4748</cp:revision>
  <cp:lastPrinted>2021-07-01T03:56:27Z</cp:lastPrinted>
  <dcterms:created xsi:type="dcterms:W3CDTF">2018-03-27T06:03:00Z</dcterms:created>
  <dcterms:modified xsi:type="dcterms:W3CDTF">2025-05-05T07:09:21Z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