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746601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западный 9-14 м/с. Температура воздуха ночью 6-8,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12-14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16566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мая, ночью 07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43634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6547</cp:revision>
  <cp:lastPrinted>2021-11-30T05:55:24Z</cp:lastPrinted>
  <dcterms:created xsi:type="dcterms:W3CDTF">2018-03-27T06:03:00Z</dcterms:created>
  <dcterms:modified xsi:type="dcterms:W3CDTF">2025-05-05T06:25:41Z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