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41503122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ru-RU" dirty="0"/>
                        <a:t>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05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05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1880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Температура воздуха ночью 4-6, днем 23-25 тепла.</a:t>
            </a: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3-8 м/с. Температура воздуха 12-14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8" y="227361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06 мая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en-US" sz="12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402737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794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22</cp:revision>
  <dcterms:modified xsi:type="dcterms:W3CDTF">2025-05-05T07:14:03Z</dcterms:modified>
</cp:coreProperties>
</file>