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29827850"/>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125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05 </a:t>
                      </a:r>
                      <a:r>
                        <a:rPr kumimoji="0" lang="ru-RU" altLang="zh-CN" sz="1200" b="1" i="1" u="none" strike="noStrike" kern="1200" cap="none" spc="0" normalizeH="0" baseline="0" noProof="0" dirty="0" err="1"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a:solidFill>
                  <a:prstClr val="black"/>
                </a:solidFill>
                <a:latin typeface="Times New Roman" panose="02020603050405020304" pitchFamily="18" charset="0"/>
                <a:cs typeface="Times New Roman" panose="02020603050405020304" pitchFamily="18" charset="0"/>
              </a:rPr>
              <a:t>мамыр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05 </a:t>
            </a:r>
            <a:r>
              <a:rPr lang="kk-KZ" altLang="ru-RU" sz="1200" b="1" dirty="0" smtClean="0">
                <a:solidFill>
                  <a:prstClr val="black"/>
                </a:solidFill>
                <a:latin typeface="Times New Roman" panose="02020603050405020304" pitchFamily="18" charset="0"/>
                <a:cs typeface="Times New Roman" panose="02020603050405020304" pitchFamily="18" charset="0"/>
              </a:rPr>
              <a:t>мамыр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smtClean="0">
                <a:solidFill>
                  <a:prstClr val="black"/>
                </a:solidFill>
                <a:latin typeface="Times New Roman" panose="02020603050405020304" pitchFamily="18" charset="0"/>
                <a:cs typeface="Times New Roman" panose="02020603050405020304" pitchFamily="18" charset="0"/>
              </a:rPr>
              <a:t>мамыр 2025 ж. сағ. 20-дейін</a:t>
            </a:r>
          </a:p>
          <a:p>
            <a:pPr lvl="0" algn="just"/>
            <a:r>
              <a:rPr lang="kk-KZ" sz="1200" dirty="0">
                <a:latin typeface="Times New Roman" panose="02020603050405020304" pitchFamily="18" charset="0"/>
              </a:rPr>
              <a:t>Көшпелі б</a:t>
            </a:r>
            <a:r>
              <a:rPr lang="ru-RU" sz="1200" dirty="0" err="1">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О</a:t>
            </a:r>
            <a:r>
              <a:rPr lang="kk-KZ" sz="1200" dirty="0" smtClean="0">
                <a:latin typeface="Times New Roman" panose="02020603050405020304" pitchFamily="18" charset="0"/>
                <a:cs typeface="Times New Roman" panose="02020603050405020304" pitchFamily="18" charset="0"/>
              </a:rPr>
              <a:t>ңтүстік-батыстан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9-14 </a:t>
            </a:r>
            <a:r>
              <a:rPr lang="kk-KZ" sz="1200" kern="900" dirty="0" smtClean="0">
                <a:solidFill>
                  <a:srgbClr val="000000"/>
                </a:solidFill>
                <a:latin typeface="Times New Roman" panose="02020603050405020304" pitchFamily="18" charset="0"/>
                <a:ea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22-24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smtClean="0">
                <a:solidFill>
                  <a:prstClr val="black"/>
                </a:solidFill>
                <a:latin typeface="Times New Roman" panose="02020603050405020304" pitchFamily="18" charset="0"/>
                <a:cs typeface="Times New Roman" panose="02020603050405020304" pitchFamily="18" charset="0"/>
              </a:rPr>
              <a:t>мамыр</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Оңтүстік-батыстан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10-12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6328538"/>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05 </a:t>
            </a:r>
            <a:r>
              <a:rPr lang="kk-KZ" altLang="ru-RU" sz="1200" b="1" dirty="0" smtClean="0">
                <a:solidFill>
                  <a:prstClr val="black"/>
                </a:solidFill>
                <a:latin typeface="Times New Roman" panose="02020603050405020304" pitchFamily="18" charset="0"/>
                <a:cs typeface="Times New Roman" panose="02020603050405020304" pitchFamily="18" charset="0"/>
              </a:rPr>
              <a:t>мамыр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prstClr val="black"/>
                </a:solidFill>
                <a:latin typeface="Times New Roman" panose="02020603050405020304" pitchFamily="18" charset="0"/>
                <a:cs typeface="Times New Roman" panose="02020603050405020304" pitchFamily="18" charset="0"/>
              </a:rPr>
              <a:t>06 </a:t>
            </a:r>
            <a:r>
              <a:rPr lang="kk-KZ" sz="1200" dirty="0"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23626</TotalTime>
  <Words>582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4727</cp:revision>
  <cp:lastPrinted>2021-07-01T07:38:07Z</cp:lastPrinted>
  <dcterms:created xsi:type="dcterms:W3CDTF">2018-03-27T06:03:00Z</dcterms:created>
  <dcterms:modified xsi:type="dcterms:W3CDTF">2025-05-05T06:58:34Z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